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7.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heme/themeOverride1.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theme/themeOverride2.xml" ContentType="application/vnd.openxmlformats-officedocument.themeOverr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theme/themeOverride3.xml" ContentType="application/vnd.openxmlformats-officedocument.themeOverr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74" r:id="rId2"/>
    <p:sldMasterId id="2147483724" r:id="rId3"/>
    <p:sldMasterId id="2147483737" r:id="rId4"/>
    <p:sldMasterId id="2147483749" r:id="rId5"/>
    <p:sldMasterId id="2147483761" r:id="rId6"/>
    <p:sldMasterId id="2147483785" r:id="rId7"/>
    <p:sldMasterId id="2147483949" r:id="rId8"/>
  </p:sldMasterIdLst>
  <p:notesMasterIdLst>
    <p:notesMasterId r:id="rId135"/>
  </p:notesMasterIdLst>
  <p:sldIdLst>
    <p:sldId id="4033" r:id="rId9"/>
    <p:sldId id="4034" r:id="rId10"/>
    <p:sldId id="4035" r:id="rId11"/>
    <p:sldId id="4036" r:id="rId12"/>
    <p:sldId id="4037" r:id="rId13"/>
    <p:sldId id="4038" r:id="rId14"/>
    <p:sldId id="4039" r:id="rId15"/>
    <p:sldId id="4040" r:id="rId16"/>
    <p:sldId id="4041" r:id="rId17"/>
    <p:sldId id="4042" r:id="rId18"/>
    <p:sldId id="4043" r:id="rId19"/>
    <p:sldId id="4044" r:id="rId20"/>
    <p:sldId id="4045" r:id="rId21"/>
    <p:sldId id="4046" r:id="rId22"/>
    <p:sldId id="4047" r:id="rId23"/>
    <p:sldId id="4048" r:id="rId24"/>
    <p:sldId id="4049" r:id="rId25"/>
    <p:sldId id="4050" r:id="rId26"/>
    <p:sldId id="4051" r:id="rId27"/>
    <p:sldId id="4052" r:id="rId28"/>
    <p:sldId id="4053" r:id="rId29"/>
    <p:sldId id="4054" r:id="rId30"/>
    <p:sldId id="4055" r:id="rId31"/>
    <p:sldId id="4056" r:id="rId32"/>
    <p:sldId id="4057" r:id="rId33"/>
    <p:sldId id="4058" r:id="rId34"/>
    <p:sldId id="4059" r:id="rId35"/>
    <p:sldId id="521" r:id="rId36"/>
    <p:sldId id="4060" r:id="rId37"/>
    <p:sldId id="4061" r:id="rId38"/>
    <p:sldId id="4062" r:id="rId39"/>
    <p:sldId id="4063" r:id="rId40"/>
    <p:sldId id="4064" r:id="rId41"/>
    <p:sldId id="4065" r:id="rId42"/>
    <p:sldId id="4066" r:id="rId43"/>
    <p:sldId id="4067" r:id="rId44"/>
    <p:sldId id="4068" r:id="rId45"/>
    <p:sldId id="4069" r:id="rId46"/>
    <p:sldId id="4070" r:id="rId47"/>
    <p:sldId id="4071" r:id="rId48"/>
    <p:sldId id="4072" r:id="rId49"/>
    <p:sldId id="4073" r:id="rId50"/>
    <p:sldId id="4074" r:id="rId51"/>
    <p:sldId id="4075" r:id="rId52"/>
    <p:sldId id="4076" r:id="rId53"/>
    <p:sldId id="4077" r:id="rId54"/>
    <p:sldId id="4078" r:id="rId55"/>
    <p:sldId id="4079" r:id="rId56"/>
    <p:sldId id="4080" r:id="rId57"/>
    <p:sldId id="4081" r:id="rId58"/>
    <p:sldId id="4082" r:id="rId59"/>
    <p:sldId id="4083" r:id="rId60"/>
    <p:sldId id="4084" r:id="rId61"/>
    <p:sldId id="4085" r:id="rId62"/>
    <p:sldId id="4086" r:id="rId63"/>
    <p:sldId id="545" r:id="rId64"/>
    <p:sldId id="661" r:id="rId65"/>
    <p:sldId id="663" r:id="rId66"/>
    <p:sldId id="546" r:id="rId67"/>
    <p:sldId id="1786" r:id="rId68"/>
    <p:sldId id="720" r:id="rId69"/>
    <p:sldId id="547" r:id="rId70"/>
    <p:sldId id="548" r:id="rId71"/>
    <p:sldId id="4087" r:id="rId72"/>
    <p:sldId id="723" r:id="rId73"/>
    <p:sldId id="724" r:id="rId74"/>
    <p:sldId id="549" r:id="rId75"/>
    <p:sldId id="551" r:id="rId76"/>
    <p:sldId id="552" r:id="rId77"/>
    <p:sldId id="553" r:id="rId78"/>
    <p:sldId id="554" r:id="rId79"/>
    <p:sldId id="555" r:id="rId80"/>
    <p:sldId id="556" r:id="rId81"/>
    <p:sldId id="583" r:id="rId82"/>
    <p:sldId id="584" r:id="rId83"/>
    <p:sldId id="585" r:id="rId84"/>
    <p:sldId id="586" r:id="rId85"/>
    <p:sldId id="557" r:id="rId86"/>
    <p:sldId id="558" r:id="rId87"/>
    <p:sldId id="559" r:id="rId88"/>
    <p:sldId id="560" r:id="rId89"/>
    <p:sldId id="4088" r:id="rId90"/>
    <p:sldId id="4089" r:id="rId91"/>
    <p:sldId id="563" r:id="rId92"/>
    <p:sldId id="564" r:id="rId93"/>
    <p:sldId id="4090" r:id="rId94"/>
    <p:sldId id="4091" r:id="rId95"/>
    <p:sldId id="4092" r:id="rId96"/>
    <p:sldId id="568" r:id="rId97"/>
    <p:sldId id="569" r:id="rId98"/>
    <p:sldId id="570" r:id="rId99"/>
    <p:sldId id="4093" r:id="rId100"/>
    <p:sldId id="4094" r:id="rId101"/>
    <p:sldId id="573" r:id="rId102"/>
    <p:sldId id="574" r:id="rId103"/>
    <p:sldId id="575" r:id="rId104"/>
    <p:sldId id="4095" r:id="rId105"/>
    <p:sldId id="4096" r:id="rId106"/>
    <p:sldId id="578" r:id="rId107"/>
    <p:sldId id="579" r:id="rId108"/>
    <p:sldId id="580" r:id="rId109"/>
    <p:sldId id="581" r:id="rId110"/>
    <p:sldId id="582" r:id="rId111"/>
    <p:sldId id="721" r:id="rId112"/>
    <p:sldId id="587" r:id="rId113"/>
    <p:sldId id="588" r:id="rId114"/>
    <p:sldId id="591" r:id="rId115"/>
    <p:sldId id="4097" r:id="rId116"/>
    <p:sldId id="4098" r:id="rId117"/>
    <p:sldId id="4099" r:id="rId118"/>
    <p:sldId id="4100" r:id="rId119"/>
    <p:sldId id="4101" r:id="rId120"/>
    <p:sldId id="601" r:id="rId121"/>
    <p:sldId id="4102" r:id="rId122"/>
    <p:sldId id="4103" r:id="rId123"/>
    <p:sldId id="4104" r:id="rId124"/>
    <p:sldId id="4105" r:id="rId125"/>
    <p:sldId id="4106" r:id="rId126"/>
    <p:sldId id="4107" r:id="rId127"/>
    <p:sldId id="4108" r:id="rId128"/>
    <p:sldId id="4109" r:id="rId129"/>
    <p:sldId id="4110" r:id="rId130"/>
    <p:sldId id="4032" r:id="rId131"/>
    <p:sldId id="1791" r:id="rId132"/>
    <p:sldId id="320" r:id="rId133"/>
    <p:sldId id="4031" r:id="rId134"/>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Sermon" id="{4D342AE8-2D4C-7842-85D5-98CD05F162A9}">
          <p14:sldIdLst>
            <p14:sldId id="4033"/>
            <p14:sldId id="4034"/>
            <p14:sldId id="4035"/>
            <p14:sldId id="4036"/>
            <p14:sldId id="4037"/>
            <p14:sldId id="4038"/>
            <p14:sldId id="4039"/>
            <p14:sldId id="4040"/>
            <p14:sldId id="4041"/>
            <p14:sldId id="4042"/>
            <p14:sldId id="4043"/>
            <p14:sldId id="4044"/>
            <p14:sldId id="4045"/>
            <p14:sldId id="4046"/>
            <p14:sldId id="4047"/>
          </p14:sldIdLst>
        </p14:section>
        <p14:section name="Chapters" id="{328A1781-CDB6-F04C-9A56-47C8CB53B630}">
          <p14:sldIdLst>
            <p14:sldId id="4048"/>
            <p14:sldId id="4049"/>
            <p14:sldId id="4050"/>
            <p14:sldId id="4051"/>
            <p14:sldId id="4052"/>
            <p14:sldId id="4053"/>
            <p14:sldId id="4054"/>
            <p14:sldId id="4055"/>
            <p14:sldId id="4056"/>
            <p14:sldId id="4057"/>
            <p14:sldId id="4058"/>
            <p14:sldId id="4059"/>
            <p14:sldId id="521"/>
            <p14:sldId id="4060"/>
            <p14:sldId id="4061"/>
            <p14:sldId id="4062"/>
            <p14:sldId id="4063"/>
            <p14:sldId id="4064"/>
            <p14:sldId id="4065"/>
            <p14:sldId id="4066"/>
            <p14:sldId id="4067"/>
            <p14:sldId id="4068"/>
            <p14:sldId id="4069"/>
            <p14:sldId id="4070"/>
            <p14:sldId id="4071"/>
            <p14:sldId id="4072"/>
            <p14:sldId id="4073"/>
            <p14:sldId id="4074"/>
            <p14:sldId id="4075"/>
            <p14:sldId id="4076"/>
            <p14:sldId id="4077"/>
            <p14:sldId id="4078"/>
            <p14:sldId id="4079"/>
            <p14:sldId id="4080"/>
            <p14:sldId id="4081"/>
            <p14:sldId id="4082"/>
            <p14:sldId id="4083"/>
            <p14:sldId id="4084"/>
            <p14:sldId id="4085"/>
            <p14:sldId id="4086"/>
            <p14:sldId id="545"/>
            <p14:sldId id="661"/>
            <p14:sldId id="663"/>
            <p14:sldId id="546"/>
            <p14:sldId id="1786"/>
            <p14:sldId id="720"/>
            <p14:sldId id="547"/>
            <p14:sldId id="548"/>
            <p14:sldId id="4087"/>
            <p14:sldId id="723"/>
            <p14:sldId id="724"/>
            <p14:sldId id="549"/>
            <p14:sldId id="551"/>
            <p14:sldId id="552"/>
            <p14:sldId id="553"/>
            <p14:sldId id="554"/>
            <p14:sldId id="555"/>
            <p14:sldId id="556"/>
            <p14:sldId id="583"/>
            <p14:sldId id="584"/>
            <p14:sldId id="585"/>
            <p14:sldId id="586"/>
            <p14:sldId id="557"/>
            <p14:sldId id="558"/>
            <p14:sldId id="559"/>
            <p14:sldId id="560"/>
            <p14:sldId id="4088"/>
            <p14:sldId id="4089"/>
            <p14:sldId id="563"/>
            <p14:sldId id="564"/>
            <p14:sldId id="4090"/>
            <p14:sldId id="4091"/>
            <p14:sldId id="4092"/>
            <p14:sldId id="568"/>
            <p14:sldId id="569"/>
            <p14:sldId id="570"/>
            <p14:sldId id="4093"/>
            <p14:sldId id="4094"/>
            <p14:sldId id="573"/>
            <p14:sldId id="574"/>
            <p14:sldId id="575"/>
            <p14:sldId id="4095"/>
            <p14:sldId id="4096"/>
            <p14:sldId id="578"/>
            <p14:sldId id="579"/>
            <p14:sldId id="580"/>
            <p14:sldId id="581"/>
            <p14:sldId id="582"/>
            <p14:sldId id="721"/>
            <p14:sldId id="587"/>
            <p14:sldId id="588"/>
            <p14:sldId id="591"/>
            <p14:sldId id="4097"/>
            <p14:sldId id="4098"/>
            <p14:sldId id="4099"/>
            <p14:sldId id="4100"/>
            <p14:sldId id="4101"/>
            <p14:sldId id="601"/>
            <p14:sldId id="4102"/>
          </p14:sldIdLst>
        </p14:section>
        <p14:section name="Conclusion" id="{3105AA77-7C27-BC4A-81DB-2ADF11C0A5AD}">
          <p14:sldIdLst>
            <p14:sldId id="4103"/>
            <p14:sldId id="4104"/>
            <p14:sldId id="4105"/>
            <p14:sldId id="4106"/>
            <p14:sldId id="4107"/>
            <p14:sldId id="4108"/>
            <p14:sldId id="4109"/>
            <p14:sldId id="4110"/>
            <p14:sldId id="4032"/>
            <p14:sldId id="1791"/>
            <p14:sldId id="320"/>
            <p14:sldId id="403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9857" autoAdjust="0"/>
    <p:restoredTop sz="83062" autoAdjust="0"/>
  </p:normalViewPr>
  <p:slideViewPr>
    <p:cSldViewPr snapToGrid="0" snapToObjects="1">
      <p:cViewPr varScale="1">
        <p:scale>
          <a:sx n="76" d="100"/>
          <a:sy n="76" d="100"/>
        </p:scale>
        <p:origin x="192" y="1232"/>
      </p:cViewPr>
      <p:guideLst>
        <p:guide orient="horz" pos="2160"/>
        <p:guide pos="2880"/>
      </p:guideLst>
    </p:cSldViewPr>
  </p:slideViewPr>
  <p:outlineViewPr>
    <p:cViewPr>
      <p:scale>
        <a:sx n="33" d="100"/>
        <a:sy n="33" d="100"/>
      </p:scale>
      <p:origin x="0" y="3256"/>
    </p:cViewPr>
  </p:outlineViewPr>
  <p:notesTextViewPr>
    <p:cViewPr>
      <p:scale>
        <a:sx n="100" d="100"/>
        <a:sy n="100" d="100"/>
      </p:scale>
      <p:origin x="0" y="0"/>
    </p:cViewPr>
  </p:notesTextViewPr>
  <p:sorterViewPr>
    <p:cViewPr>
      <p:scale>
        <a:sx n="50" d="100"/>
        <a:sy n="50" d="100"/>
      </p:scale>
      <p:origin x="0" y="1384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09.xml"/><Relationship Id="rId21" Type="http://schemas.openxmlformats.org/officeDocument/2006/relationships/slide" Target="slides/slide13.xml"/><Relationship Id="rId42" Type="http://schemas.openxmlformats.org/officeDocument/2006/relationships/slide" Target="slides/slide34.xml"/><Relationship Id="rId63" Type="http://schemas.openxmlformats.org/officeDocument/2006/relationships/slide" Target="slides/slide55.xml"/><Relationship Id="rId84" Type="http://schemas.openxmlformats.org/officeDocument/2006/relationships/slide" Target="slides/slide76.xml"/><Relationship Id="rId138" Type="http://schemas.openxmlformats.org/officeDocument/2006/relationships/theme" Target="theme/theme1.xml"/><Relationship Id="rId16" Type="http://schemas.openxmlformats.org/officeDocument/2006/relationships/slide" Target="slides/slide8.xml"/><Relationship Id="rId107" Type="http://schemas.openxmlformats.org/officeDocument/2006/relationships/slide" Target="slides/slide99.xml"/><Relationship Id="rId11" Type="http://schemas.openxmlformats.org/officeDocument/2006/relationships/slide" Target="slides/slide3.xml"/><Relationship Id="rId32" Type="http://schemas.openxmlformats.org/officeDocument/2006/relationships/slide" Target="slides/slide24.xml"/><Relationship Id="rId37" Type="http://schemas.openxmlformats.org/officeDocument/2006/relationships/slide" Target="slides/slide29.xml"/><Relationship Id="rId53" Type="http://schemas.openxmlformats.org/officeDocument/2006/relationships/slide" Target="slides/slide45.xml"/><Relationship Id="rId58" Type="http://schemas.openxmlformats.org/officeDocument/2006/relationships/slide" Target="slides/slide50.xml"/><Relationship Id="rId74" Type="http://schemas.openxmlformats.org/officeDocument/2006/relationships/slide" Target="slides/slide66.xml"/><Relationship Id="rId79" Type="http://schemas.openxmlformats.org/officeDocument/2006/relationships/slide" Target="slides/slide71.xml"/><Relationship Id="rId102" Type="http://schemas.openxmlformats.org/officeDocument/2006/relationships/slide" Target="slides/slide94.xml"/><Relationship Id="rId123" Type="http://schemas.openxmlformats.org/officeDocument/2006/relationships/slide" Target="slides/slide115.xml"/><Relationship Id="rId128" Type="http://schemas.openxmlformats.org/officeDocument/2006/relationships/slide" Target="slides/slide120.xml"/><Relationship Id="rId5" Type="http://schemas.openxmlformats.org/officeDocument/2006/relationships/slideMaster" Target="slideMasters/slideMaster5.xml"/><Relationship Id="rId90" Type="http://schemas.openxmlformats.org/officeDocument/2006/relationships/slide" Target="slides/slide82.xml"/><Relationship Id="rId95" Type="http://schemas.openxmlformats.org/officeDocument/2006/relationships/slide" Target="slides/slide87.xml"/><Relationship Id="rId22" Type="http://schemas.openxmlformats.org/officeDocument/2006/relationships/slide" Target="slides/slide14.xml"/><Relationship Id="rId27" Type="http://schemas.openxmlformats.org/officeDocument/2006/relationships/slide" Target="slides/slide19.xml"/><Relationship Id="rId43" Type="http://schemas.openxmlformats.org/officeDocument/2006/relationships/slide" Target="slides/slide35.xml"/><Relationship Id="rId48" Type="http://schemas.openxmlformats.org/officeDocument/2006/relationships/slide" Target="slides/slide40.xml"/><Relationship Id="rId64" Type="http://schemas.openxmlformats.org/officeDocument/2006/relationships/slide" Target="slides/slide56.xml"/><Relationship Id="rId69" Type="http://schemas.openxmlformats.org/officeDocument/2006/relationships/slide" Target="slides/slide61.xml"/><Relationship Id="rId113" Type="http://schemas.openxmlformats.org/officeDocument/2006/relationships/slide" Target="slides/slide105.xml"/><Relationship Id="rId118" Type="http://schemas.openxmlformats.org/officeDocument/2006/relationships/slide" Target="slides/slide110.xml"/><Relationship Id="rId134" Type="http://schemas.openxmlformats.org/officeDocument/2006/relationships/slide" Target="slides/slide126.xml"/><Relationship Id="rId139" Type="http://schemas.openxmlformats.org/officeDocument/2006/relationships/tableStyles" Target="tableStyles.xml"/><Relationship Id="rId80" Type="http://schemas.openxmlformats.org/officeDocument/2006/relationships/slide" Target="slides/slide72.xml"/><Relationship Id="rId85" Type="http://schemas.openxmlformats.org/officeDocument/2006/relationships/slide" Target="slides/slide77.xml"/><Relationship Id="rId12" Type="http://schemas.openxmlformats.org/officeDocument/2006/relationships/slide" Target="slides/slide4.xml"/><Relationship Id="rId17" Type="http://schemas.openxmlformats.org/officeDocument/2006/relationships/slide" Target="slides/slide9.xml"/><Relationship Id="rId33" Type="http://schemas.openxmlformats.org/officeDocument/2006/relationships/slide" Target="slides/slide25.xml"/><Relationship Id="rId38" Type="http://schemas.openxmlformats.org/officeDocument/2006/relationships/slide" Target="slides/slide30.xml"/><Relationship Id="rId59" Type="http://schemas.openxmlformats.org/officeDocument/2006/relationships/slide" Target="slides/slide51.xml"/><Relationship Id="rId103" Type="http://schemas.openxmlformats.org/officeDocument/2006/relationships/slide" Target="slides/slide95.xml"/><Relationship Id="rId108" Type="http://schemas.openxmlformats.org/officeDocument/2006/relationships/slide" Target="slides/slide100.xml"/><Relationship Id="rId124" Type="http://schemas.openxmlformats.org/officeDocument/2006/relationships/slide" Target="slides/slide116.xml"/><Relationship Id="rId129" Type="http://schemas.openxmlformats.org/officeDocument/2006/relationships/slide" Target="slides/slide121.xml"/><Relationship Id="rId54" Type="http://schemas.openxmlformats.org/officeDocument/2006/relationships/slide" Target="slides/slide46.xml"/><Relationship Id="rId70" Type="http://schemas.openxmlformats.org/officeDocument/2006/relationships/slide" Target="slides/slide62.xml"/><Relationship Id="rId75" Type="http://schemas.openxmlformats.org/officeDocument/2006/relationships/slide" Target="slides/slide67.xml"/><Relationship Id="rId91" Type="http://schemas.openxmlformats.org/officeDocument/2006/relationships/slide" Target="slides/slide83.xml"/><Relationship Id="rId96" Type="http://schemas.openxmlformats.org/officeDocument/2006/relationships/slide" Target="slides/slide88.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 Target="slides/slide15.xml"/><Relationship Id="rId28" Type="http://schemas.openxmlformats.org/officeDocument/2006/relationships/slide" Target="slides/slide20.xml"/><Relationship Id="rId49" Type="http://schemas.openxmlformats.org/officeDocument/2006/relationships/slide" Target="slides/slide41.xml"/><Relationship Id="rId114" Type="http://schemas.openxmlformats.org/officeDocument/2006/relationships/slide" Target="slides/slide106.xml"/><Relationship Id="rId119" Type="http://schemas.openxmlformats.org/officeDocument/2006/relationships/slide" Target="slides/slide111.xml"/><Relationship Id="rId44" Type="http://schemas.openxmlformats.org/officeDocument/2006/relationships/slide" Target="slides/slide36.xml"/><Relationship Id="rId60" Type="http://schemas.openxmlformats.org/officeDocument/2006/relationships/slide" Target="slides/slide52.xml"/><Relationship Id="rId65" Type="http://schemas.openxmlformats.org/officeDocument/2006/relationships/slide" Target="slides/slide57.xml"/><Relationship Id="rId81" Type="http://schemas.openxmlformats.org/officeDocument/2006/relationships/slide" Target="slides/slide73.xml"/><Relationship Id="rId86" Type="http://schemas.openxmlformats.org/officeDocument/2006/relationships/slide" Target="slides/slide78.xml"/><Relationship Id="rId130" Type="http://schemas.openxmlformats.org/officeDocument/2006/relationships/slide" Target="slides/slide122.xml"/><Relationship Id="rId135" Type="http://schemas.openxmlformats.org/officeDocument/2006/relationships/notesMaster" Target="notesMasters/notesMaster1.xml"/><Relationship Id="rId13" Type="http://schemas.openxmlformats.org/officeDocument/2006/relationships/slide" Target="slides/slide5.xml"/><Relationship Id="rId18" Type="http://schemas.openxmlformats.org/officeDocument/2006/relationships/slide" Target="slides/slide10.xml"/><Relationship Id="rId39" Type="http://schemas.openxmlformats.org/officeDocument/2006/relationships/slide" Target="slides/slide31.xml"/><Relationship Id="rId109" Type="http://schemas.openxmlformats.org/officeDocument/2006/relationships/slide" Target="slides/slide101.xml"/><Relationship Id="rId34" Type="http://schemas.openxmlformats.org/officeDocument/2006/relationships/slide" Target="slides/slide26.xml"/><Relationship Id="rId50" Type="http://schemas.openxmlformats.org/officeDocument/2006/relationships/slide" Target="slides/slide42.xml"/><Relationship Id="rId55" Type="http://schemas.openxmlformats.org/officeDocument/2006/relationships/slide" Target="slides/slide47.xml"/><Relationship Id="rId76" Type="http://schemas.openxmlformats.org/officeDocument/2006/relationships/slide" Target="slides/slide68.xml"/><Relationship Id="rId97" Type="http://schemas.openxmlformats.org/officeDocument/2006/relationships/slide" Target="slides/slide89.xml"/><Relationship Id="rId104" Type="http://schemas.openxmlformats.org/officeDocument/2006/relationships/slide" Target="slides/slide96.xml"/><Relationship Id="rId120" Type="http://schemas.openxmlformats.org/officeDocument/2006/relationships/slide" Target="slides/slide112.xml"/><Relationship Id="rId125" Type="http://schemas.openxmlformats.org/officeDocument/2006/relationships/slide" Target="slides/slide117.xml"/><Relationship Id="rId7" Type="http://schemas.openxmlformats.org/officeDocument/2006/relationships/slideMaster" Target="slideMasters/slideMaster7.xml"/><Relationship Id="rId71" Type="http://schemas.openxmlformats.org/officeDocument/2006/relationships/slide" Target="slides/slide63.xml"/><Relationship Id="rId92" Type="http://schemas.openxmlformats.org/officeDocument/2006/relationships/slide" Target="slides/slide84.xml"/><Relationship Id="rId2" Type="http://schemas.openxmlformats.org/officeDocument/2006/relationships/slideMaster" Target="slideMasters/slideMaster2.xml"/><Relationship Id="rId29" Type="http://schemas.openxmlformats.org/officeDocument/2006/relationships/slide" Target="slides/slide21.xml"/><Relationship Id="rId24" Type="http://schemas.openxmlformats.org/officeDocument/2006/relationships/slide" Target="slides/slide16.xml"/><Relationship Id="rId40" Type="http://schemas.openxmlformats.org/officeDocument/2006/relationships/slide" Target="slides/slide32.xml"/><Relationship Id="rId45" Type="http://schemas.openxmlformats.org/officeDocument/2006/relationships/slide" Target="slides/slide37.xml"/><Relationship Id="rId66" Type="http://schemas.openxmlformats.org/officeDocument/2006/relationships/slide" Target="slides/slide58.xml"/><Relationship Id="rId87" Type="http://schemas.openxmlformats.org/officeDocument/2006/relationships/slide" Target="slides/slide79.xml"/><Relationship Id="rId110" Type="http://schemas.openxmlformats.org/officeDocument/2006/relationships/slide" Target="slides/slide102.xml"/><Relationship Id="rId115" Type="http://schemas.openxmlformats.org/officeDocument/2006/relationships/slide" Target="slides/slide107.xml"/><Relationship Id="rId131" Type="http://schemas.openxmlformats.org/officeDocument/2006/relationships/slide" Target="slides/slide123.xml"/><Relationship Id="rId136" Type="http://schemas.openxmlformats.org/officeDocument/2006/relationships/presProps" Target="presProps.xml"/><Relationship Id="rId61" Type="http://schemas.openxmlformats.org/officeDocument/2006/relationships/slide" Target="slides/slide53.xml"/><Relationship Id="rId82" Type="http://schemas.openxmlformats.org/officeDocument/2006/relationships/slide" Target="slides/slide74.xml"/><Relationship Id="rId19" Type="http://schemas.openxmlformats.org/officeDocument/2006/relationships/slide" Target="slides/slide11.xml"/><Relationship Id="rId14" Type="http://schemas.openxmlformats.org/officeDocument/2006/relationships/slide" Target="slides/slide6.xml"/><Relationship Id="rId30" Type="http://schemas.openxmlformats.org/officeDocument/2006/relationships/slide" Target="slides/slide22.xml"/><Relationship Id="rId35" Type="http://schemas.openxmlformats.org/officeDocument/2006/relationships/slide" Target="slides/slide27.xml"/><Relationship Id="rId56" Type="http://schemas.openxmlformats.org/officeDocument/2006/relationships/slide" Target="slides/slide48.xml"/><Relationship Id="rId77" Type="http://schemas.openxmlformats.org/officeDocument/2006/relationships/slide" Target="slides/slide69.xml"/><Relationship Id="rId100" Type="http://schemas.openxmlformats.org/officeDocument/2006/relationships/slide" Target="slides/slide92.xml"/><Relationship Id="rId105" Type="http://schemas.openxmlformats.org/officeDocument/2006/relationships/slide" Target="slides/slide97.xml"/><Relationship Id="rId126" Type="http://schemas.openxmlformats.org/officeDocument/2006/relationships/slide" Target="slides/slide118.xml"/><Relationship Id="rId8" Type="http://schemas.openxmlformats.org/officeDocument/2006/relationships/slideMaster" Target="slideMasters/slideMaster8.xml"/><Relationship Id="rId51" Type="http://schemas.openxmlformats.org/officeDocument/2006/relationships/slide" Target="slides/slide43.xml"/><Relationship Id="rId72" Type="http://schemas.openxmlformats.org/officeDocument/2006/relationships/slide" Target="slides/slide64.xml"/><Relationship Id="rId93" Type="http://schemas.openxmlformats.org/officeDocument/2006/relationships/slide" Target="slides/slide85.xml"/><Relationship Id="rId98" Type="http://schemas.openxmlformats.org/officeDocument/2006/relationships/slide" Target="slides/slide90.xml"/><Relationship Id="rId121" Type="http://schemas.openxmlformats.org/officeDocument/2006/relationships/slide" Target="slides/slide113.xml"/><Relationship Id="rId3" Type="http://schemas.openxmlformats.org/officeDocument/2006/relationships/slideMaster" Target="slideMasters/slideMaster3.xml"/><Relationship Id="rId25" Type="http://schemas.openxmlformats.org/officeDocument/2006/relationships/slide" Target="slides/slide17.xml"/><Relationship Id="rId46" Type="http://schemas.openxmlformats.org/officeDocument/2006/relationships/slide" Target="slides/slide38.xml"/><Relationship Id="rId67" Type="http://schemas.openxmlformats.org/officeDocument/2006/relationships/slide" Target="slides/slide59.xml"/><Relationship Id="rId116" Type="http://schemas.openxmlformats.org/officeDocument/2006/relationships/slide" Target="slides/slide108.xml"/><Relationship Id="rId137" Type="http://schemas.openxmlformats.org/officeDocument/2006/relationships/viewProps" Target="viewProps.xml"/><Relationship Id="rId20" Type="http://schemas.openxmlformats.org/officeDocument/2006/relationships/slide" Target="slides/slide12.xml"/><Relationship Id="rId41" Type="http://schemas.openxmlformats.org/officeDocument/2006/relationships/slide" Target="slides/slide33.xml"/><Relationship Id="rId62" Type="http://schemas.openxmlformats.org/officeDocument/2006/relationships/slide" Target="slides/slide54.xml"/><Relationship Id="rId83" Type="http://schemas.openxmlformats.org/officeDocument/2006/relationships/slide" Target="slides/slide75.xml"/><Relationship Id="rId88" Type="http://schemas.openxmlformats.org/officeDocument/2006/relationships/slide" Target="slides/slide80.xml"/><Relationship Id="rId111" Type="http://schemas.openxmlformats.org/officeDocument/2006/relationships/slide" Target="slides/slide103.xml"/><Relationship Id="rId132" Type="http://schemas.openxmlformats.org/officeDocument/2006/relationships/slide" Target="slides/slide124.xml"/><Relationship Id="rId15" Type="http://schemas.openxmlformats.org/officeDocument/2006/relationships/slide" Target="slides/slide7.xml"/><Relationship Id="rId36" Type="http://schemas.openxmlformats.org/officeDocument/2006/relationships/slide" Target="slides/slide28.xml"/><Relationship Id="rId57" Type="http://schemas.openxmlformats.org/officeDocument/2006/relationships/slide" Target="slides/slide49.xml"/><Relationship Id="rId106" Type="http://schemas.openxmlformats.org/officeDocument/2006/relationships/slide" Target="slides/slide98.xml"/><Relationship Id="rId127" Type="http://schemas.openxmlformats.org/officeDocument/2006/relationships/slide" Target="slides/slide119.xml"/><Relationship Id="rId10" Type="http://schemas.openxmlformats.org/officeDocument/2006/relationships/slide" Target="slides/slide2.xml"/><Relationship Id="rId31" Type="http://schemas.openxmlformats.org/officeDocument/2006/relationships/slide" Target="slides/slide23.xml"/><Relationship Id="rId52" Type="http://schemas.openxmlformats.org/officeDocument/2006/relationships/slide" Target="slides/slide44.xml"/><Relationship Id="rId73" Type="http://schemas.openxmlformats.org/officeDocument/2006/relationships/slide" Target="slides/slide65.xml"/><Relationship Id="rId78" Type="http://schemas.openxmlformats.org/officeDocument/2006/relationships/slide" Target="slides/slide70.xml"/><Relationship Id="rId94" Type="http://schemas.openxmlformats.org/officeDocument/2006/relationships/slide" Target="slides/slide86.xml"/><Relationship Id="rId99" Type="http://schemas.openxmlformats.org/officeDocument/2006/relationships/slide" Target="slides/slide91.xml"/><Relationship Id="rId101" Type="http://schemas.openxmlformats.org/officeDocument/2006/relationships/slide" Target="slides/slide93.xml"/><Relationship Id="rId122" Type="http://schemas.openxmlformats.org/officeDocument/2006/relationships/slide" Target="slides/slide114.xml"/><Relationship Id="rId4" Type="http://schemas.openxmlformats.org/officeDocument/2006/relationships/slideMaster" Target="slideMasters/slideMaster4.xml"/><Relationship Id="rId9" Type="http://schemas.openxmlformats.org/officeDocument/2006/relationships/slide" Target="slides/slide1.xml"/><Relationship Id="rId26" Type="http://schemas.openxmlformats.org/officeDocument/2006/relationships/slide" Target="slides/slide18.xml"/><Relationship Id="rId47" Type="http://schemas.openxmlformats.org/officeDocument/2006/relationships/slide" Target="slides/slide39.xml"/><Relationship Id="rId68" Type="http://schemas.openxmlformats.org/officeDocument/2006/relationships/slide" Target="slides/slide60.xml"/><Relationship Id="rId89" Type="http://schemas.openxmlformats.org/officeDocument/2006/relationships/slide" Target="slides/slide81.xml"/><Relationship Id="rId112" Type="http://schemas.openxmlformats.org/officeDocument/2006/relationships/slide" Target="slides/slide104.xml"/><Relationship Id="rId133" Type="http://schemas.openxmlformats.org/officeDocument/2006/relationships/slide" Target="slides/slide12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t>10/27/22</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3" Type="http://schemas.openxmlformats.org/officeDocument/2006/relationships/hyperlink" Target="http://en.wikipedia.org/wiki/Benjamin_Franklin" TargetMode="External"/><Relationship Id="rId2" Type="http://schemas.openxmlformats.org/officeDocument/2006/relationships/slide" Target="../slides/slide2.xml"/><Relationship Id="rId1" Type="http://schemas.openxmlformats.org/officeDocument/2006/relationships/notesMaster" Target="../notesMasters/notesMaster1.xml"/><Relationship Id="rId5" Type="http://schemas.openxmlformats.org/officeDocument/2006/relationships/hyperlink" Target="http://en.wikipedia.org/wiki/Bible" TargetMode="External"/><Relationship Id="rId4" Type="http://schemas.openxmlformats.org/officeDocument/2006/relationships/hyperlink" Target="http://en.wikipedia.org/wiki/Ancient_Greece" TargetMode="Externa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3" Type="http://schemas.openxmlformats.org/officeDocument/2006/relationships/hyperlink" Target="https://www.youtube.com/channel/UCprRkKV_qoBb5w2M2c8rYaQ" TargetMode="External"/><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6624833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33212E-C8C3-6340-AF91-B2745CFE795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6288613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sz="1200" kern="1200">
                <a:solidFill>
                  <a:schemeClr val="tx1"/>
                </a:solidFill>
                <a:effectLst/>
                <a:latin typeface="Arial"/>
                <a:ea typeface="+mn-ea"/>
                <a:cs typeface="Arial"/>
              </a:rPr>
              <a:t>When we care for others, God cares for us in a special way.</a:t>
            </a:r>
            <a:r>
              <a:rPr lang="en-SG">
                <a:effectLst/>
                <a:latin typeface="Arial"/>
                <a:cs typeface="Arial"/>
              </a:rPr>
              <a:t> </a:t>
            </a:r>
            <a:endParaRPr lang="en-US" dirty="0">
              <a:latin typeface="Arial"/>
              <a:cs typeface="Arial"/>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sz="1200" kern="1200">
                <a:solidFill>
                  <a:schemeClr val="tx1"/>
                </a:solidFill>
                <a:effectLst/>
                <a:latin typeface="Arial"/>
                <a:ea typeface="+mn-ea"/>
                <a:cs typeface="Arial"/>
              </a:rPr>
              <a:t>When we care for others, God may reward us in a way that we never considered</a:t>
            </a:r>
            <a:r>
              <a:rPr lang="en-SG" sz="1200" kern="1200">
                <a:solidFill>
                  <a:schemeClr val="tx1"/>
                </a:solidFill>
                <a:effectLst/>
                <a:latin typeface="Arial"/>
                <a:ea typeface="+mn-ea"/>
                <a:cs typeface="Arial"/>
              </a:rPr>
              <a:t>.</a:t>
            </a:r>
            <a:endParaRPr lang="en-US">
              <a:latin typeface="Arial"/>
              <a:cs typeface="Arial"/>
            </a:endParaRPr>
          </a:p>
          <a:p>
            <a:endParaRPr lang="en-US" dirty="0">
              <a:latin typeface="Arial"/>
              <a:cs typeface="Arial"/>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E771CC0-33A9-7C47-8BD8-8114316C46C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24259" name="Rectangle 2"/>
          <p:cNvSpPr>
            <a:spLocks noGrp="1" noRot="1" noChangeAspect="1" noChangeArrowheads="1" noTextEdit="1"/>
          </p:cNvSpPr>
          <p:nvPr>
            <p:ph type="sldImg"/>
          </p:nvPr>
        </p:nvSpPr>
        <p:spPr>
          <a:ln/>
        </p:spPr>
      </p:sp>
      <p:sp>
        <p:nvSpPr>
          <p:cNvPr id="2242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997F0B3-CC82-EF4A-8818-52DD40A55CA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9683" name="Rectangle 2"/>
          <p:cNvSpPr>
            <a:spLocks noGrp="1" noRot="1" noChangeAspect="1" noChangeArrowheads="1" noTextEdit="1"/>
          </p:cNvSpPr>
          <p:nvPr>
            <p:ph type="sldImg"/>
          </p:nvPr>
        </p:nvSpPr>
        <p:spPr>
          <a:ln/>
        </p:spPr>
      </p:sp>
      <p:sp>
        <p:nvSpPr>
          <p:cNvPr id="1996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8C4A664-3D83-7444-8A79-D92A69C9E2B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07875" name="Rectangle 2"/>
          <p:cNvSpPr>
            <a:spLocks noGrp="1" noRot="1" noChangeAspect="1" noChangeArrowheads="1" noTextEdit="1"/>
          </p:cNvSpPr>
          <p:nvPr>
            <p:ph type="sldImg"/>
          </p:nvPr>
        </p:nvSpPr>
        <p:spPr>
          <a:ln/>
        </p:spPr>
      </p:sp>
      <p:sp>
        <p:nvSpPr>
          <p:cNvPr id="2078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642210683"/>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a:p>
            <a:r>
              <a:rPr lang="en-US">
                <a:cs typeface="ＭＳ Ｐゴシック" charset="0"/>
              </a:rPr>
              <a:t>Text</a:t>
            </a: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OS is 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 Arabic</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C746BAB-2BB8-E34A-9B7B-AB522FF4B28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mn-ea"/>
                <a:cs typeface="Arial"/>
              </a:rPr>
              <a:t>You can’t see a pearl very well on a light background, can you? </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 That’s why the jeweler always places it on a black piece of velvet! The contrast draws out the beauty</a:t>
            </a:r>
            <a:r>
              <a:rPr lang="en-US" baseline="0" dirty="0">
                <a:latin typeface="Arial"/>
                <a:ea typeface="ＭＳ Ｐゴシック" charset="0"/>
                <a:cs typeface="Arial"/>
              </a:rPr>
              <a:t> </a:t>
            </a:r>
            <a:r>
              <a:rPr lang="en-US" dirty="0">
                <a:latin typeface="Arial"/>
                <a:ea typeface="ＭＳ Ｐゴシック" charset="0"/>
                <a:cs typeface="Arial"/>
              </a:rPr>
              <a:t>of the pearl.</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The same is true of the amazing story of </a:t>
            </a:r>
            <a:r>
              <a:rPr lang="ar-SA" dirty="0" err="1">
                <a:latin typeface="Arial"/>
                <a:ea typeface="ＭＳ Ｐゴシック" charset="0"/>
                <a:cs typeface="Arial"/>
              </a:rPr>
              <a:t>راعوث</a:t>
            </a:r>
            <a:r>
              <a:rPr lang="en-US" dirty="0">
                <a:latin typeface="Arial"/>
                <a:ea typeface="ＭＳ Ｐゴシック" charset="0"/>
                <a:cs typeface="Arial"/>
              </a:rPr>
              <a:t>—we see it best when we realize its brightness shines during the darkest days of Israel’s history. </a:t>
            </a:r>
          </a:p>
        </p:txBody>
      </p:sp>
    </p:spTree>
    <p:extLst>
      <p:ext uri="{BB962C8B-B14F-4D97-AF65-F5344CB8AC3E}">
        <p14:creationId xmlns:p14="http://schemas.microsoft.com/office/powerpoint/2010/main" val="226871053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C34D16C-8834-694D-BA26-6301C0BC5B3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239764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CACA20-21EA-5C4C-A664-0037073A3FB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6563" name="Rectangle 1026"/>
          <p:cNvSpPr>
            <a:spLocks noGrp="1" noRot="1" noChangeAspect="1" noChangeArrowheads="1" noTextEdit="1"/>
          </p:cNvSpPr>
          <p:nvPr>
            <p:ph type="sldImg"/>
          </p:nvPr>
        </p:nvSpPr>
        <p:spPr>
          <a:ln/>
        </p:spPr>
      </p:sp>
      <p:sp>
        <p:nvSpPr>
          <p:cNvPr id="66564"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mn-ea"/>
                <a:cs typeface="Arial"/>
              </a:rPr>
              <a:t>There are more specific contrasts:</a:t>
            </a:r>
            <a:r>
              <a:rPr lang="en-SG" dirty="0">
                <a:effectLst/>
                <a:latin typeface="Arial"/>
                <a:cs typeface="Arial"/>
              </a:rPr>
              <a:t> </a:t>
            </a:r>
            <a:endParaRPr lang="en-US" dirty="0">
              <a:latin typeface="Arial"/>
              <a:ea typeface="ＭＳ Ｐゴシック" charset="0"/>
              <a:cs typeface="Arial"/>
            </a:endParaRP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 Judges was a time of faithlessness, immorality, idolatry, decline, debasement, and disloyalty. But </a:t>
            </a:r>
            <a:r>
              <a:rPr lang="ar-SA" dirty="0" err="1">
                <a:latin typeface="Arial"/>
                <a:ea typeface="ＭＳ Ｐゴシック" charset="0"/>
                <a:cs typeface="Arial"/>
              </a:rPr>
              <a:t>راعوث</a:t>
            </a:r>
            <a:r>
              <a:rPr lang="en-US" dirty="0">
                <a:latin typeface="Arial"/>
                <a:ea typeface="ＭＳ Ｐゴシック" charset="0"/>
                <a:cs typeface="Arial"/>
              </a:rPr>
              <a:t> shows faithfulness, fidelity, righteousness, purity, following the true God, and devotion.</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Judges had lust, war, cruelty, and Bethlehem was a bad town. But in </a:t>
            </a:r>
            <a:r>
              <a:rPr lang="ar-SA" dirty="0" err="1">
                <a:latin typeface="Arial"/>
                <a:ea typeface="ＭＳ Ｐゴシック" charset="0"/>
                <a:cs typeface="Arial"/>
              </a:rPr>
              <a:t>راعوث</a:t>
            </a:r>
            <a:r>
              <a:rPr lang="en-US" dirty="0">
                <a:latin typeface="Arial"/>
                <a:ea typeface="ＭＳ Ｐゴシック" charset="0"/>
                <a:cs typeface="Arial"/>
              </a:rPr>
              <a:t> we see at the same time love, peace, kindness, and Bethlehem has many benefits!</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Judges shows tribal anarchy sourced in Saul where disobedience leads to sorrow due to spiritual darkness. Yet </a:t>
            </a:r>
            <a:r>
              <a:rPr lang="ar-SA" dirty="0" err="1">
                <a:latin typeface="Arial"/>
                <a:ea typeface="ＭＳ Ｐゴシック" charset="0"/>
                <a:cs typeface="Arial"/>
              </a:rPr>
              <a:t>راعوث</a:t>
            </a:r>
            <a:r>
              <a:rPr lang="en-US" dirty="0">
                <a:latin typeface="Arial"/>
                <a:ea typeface="ＭＳ Ｐゴシック" charset="0"/>
                <a:cs typeface="Arial"/>
              </a:rPr>
              <a:t> leads to a national monarchy under David where obedient faith leads to blessing due to spiritual light. </a:t>
            </a:r>
          </a:p>
        </p:txBody>
      </p:sp>
    </p:spTree>
    <p:extLst>
      <p:ext uri="{BB962C8B-B14F-4D97-AF65-F5344CB8AC3E}">
        <p14:creationId xmlns:p14="http://schemas.microsoft.com/office/powerpoint/2010/main" val="167877570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a:latin typeface="Arial"/>
                <a:cs typeface="Arial"/>
              </a:rPr>
              <a:t>In what ways does the L</a:t>
            </a:r>
            <a:r>
              <a:rPr lang="en-US" sz="1100">
                <a:latin typeface="Arial"/>
                <a:cs typeface="Arial"/>
              </a:rPr>
              <a:t>ORD</a:t>
            </a:r>
            <a:r>
              <a:rPr lang="en-US" baseline="0">
                <a:latin typeface="Arial"/>
                <a:cs typeface="Arial"/>
              </a:rPr>
              <a:t> take care of us when we make others a priority?</a:t>
            </a:r>
          </a:p>
          <a:p>
            <a:r>
              <a:rPr lang="en-US" baseline="0">
                <a:latin typeface="Arial"/>
                <a:cs typeface="Arial"/>
              </a:rPr>
              <a:t>Here is our key issue to address today.</a:t>
            </a:r>
            <a:endParaRPr lang="en-US">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314789097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sz="1200" kern="1200">
                <a:solidFill>
                  <a:schemeClr val="tx1"/>
                </a:solidFill>
                <a:effectLst/>
                <a:latin typeface="Arial"/>
                <a:ea typeface="+mn-ea"/>
                <a:cs typeface="Arial"/>
              </a:rPr>
              <a:t>When we care for others, God cares for us in a special way.</a:t>
            </a:r>
            <a:r>
              <a:rPr lang="en-SG">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131340866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's devotion to her mother-in-law Naomi by leaving family and country to return to Bethlehem with her exemplified selfless sacrifice for others and God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1).</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3322395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A081EA7-D257-7142-B2BC-08546277C59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035" name="Rectangle 1026"/>
          <p:cNvSpPr>
            <a:spLocks noGrp="1" noRot="1" noChangeAspect="1" noChangeArrowheads="1" noTextEdit="1"/>
          </p:cNvSpPr>
          <p:nvPr>
            <p:ph type="sldImg"/>
          </p:nvPr>
        </p:nvSpPr>
        <p:spPr>
          <a:ln/>
        </p:spPr>
      </p:sp>
      <p:sp>
        <p:nvSpPr>
          <p:cNvPr id="44036"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1697750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14033D7-F39F-4748-B536-E59FA906E85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9BA1732-42DB-F748-B353-42FE529A238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's devotion to Naomi by leaving family and country to travel with her to Bethlehem exemplified selfless sacrifice for others and God (1:6-18).</a:t>
            </a:r>
            <a:r>
              <a:rPr lang="en-SG" dirty="0">
                <a:effectLst/>
                <a:latin typeface="Arial"/>
                <a:cs typeface="Arial"/>
              </a:rPr>
              <a:t> </a:t>
            </a:r>
            <a:endParaRPr lang="en-US" dirty="0">
              <a:latin typeface="Arial"/>
              <a:ea typeface="ＭＳ Ｐゴシック" charset="0"/>
              <a:cs typeface="Arial"/>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dirty="0">
                <a:latin typeface="Arial"/>
                <a:cs typeface="Arial"/>
              </a:rPr>
              <a:t>"The phrase '</a:t>
            </a:r>
            <a:r>
              <a:rPr lang="en-US" b="1" dirty="0">
                <a:latin typeface="Arial"/>
                <a:cs typeface="Arial"/>
              </a:rPr>
              <a:t>God helps those who help themselves</a:t>
            </a:r>
            <a:r>
              <a:rPr lang="en-US" b="0" dirty="0">
                <a:latin typeface="Arial"/>
                <a:cs typeface="Arial"/>
              </a:rPr>
              <a:t>'</a:t>
            </a:r>
            <a:r>
              <a:rPr lang="en-US" dirty="0">
                <a:latin typeface="Arial"/>
                <a:cs typeface="Arial"/>
              </a:rPr>
              <a:t> is a popular motto that emphasizes the importance of self-initiative.</a:t>
            </a:r>
          </a:p>
          <a:p>
            <a:r>
              <a:rPr lang="en-US" sz="1200" kern="1200">
                <a:solidFill>
                  <a:schemeClr val="tx1"/>
                </a:solidFill>
                <a:effectLst/>
                <a:latin typeface="Arial"/>
                <a:ea typeface="+mn-ea"/>
                <a:cs typeface="Arial"/>
              </a:rPr>
              <a:t>[Although it has been commonly attributed to </a:t>
            </a:r>
            <a:r>
              <a:rPr lang="en-US" sz="1200" u="sng" kern="1200">
                <a:solidFill>
                  <a:schemeClr val="tx1"/>
                </a:solidFill>
                <a:effectLst/>
                <a:latin typeface="Arial"/>
                <a:ea typeface="+mn-ea"/>
                <a:cs typeface="Arial"/>
                <a:hlinkClick r:id="rId3"/>
              </a:rPr>
              <a:t>Benjamin Franklin</a:t>
            </a:r>
            <a:r>
              <a:rPr lang="en-US" sz="1200" kern="1200">
                <a:solidFill>
                  <a:schemeClr val="tx1"/>
                </a:solidFill>
                <a:effectLst/>
                <a:latin typeface="Arial"/>
                <a:ea typeface="+mn-ea"/>
                <a:cs typeface="Arial"/>
              </a:rPr>
              <a:t>], the phrase originated in </a:t>
            </a:r>
            <a:r>
              <a:rPr lang="en-US" sz="1200" u="sng" kern="1200">
                <a:solidFill>
                  <a:schemeClr val="tx1"/>
                </a:solidFill>
                <a:effectLst/>
                <a:latin typeface="Arial"/>
                <a:ea typeface="+mn-ea"/>
                <a:cs typeface="Arial"/>
                <a:hlinkClick r:id="rId4"/>
              </a:rPr>
              <a:t>ancient Greece</a:t>
            </a:r>
            <a:r>
              <a:rPr lang="en-US" sz="1200" kern="1200">
                <a:solidFill>
                  <a:schemeClr val="tx1"/>
                </a:solidFill>
                <a:effectLst/>
                <a:latin typeface="Arial"/>
                <a:ea typeface="+mn-ea"/>
                <a:cs typeface="Arial"/>
              </a:rPr>
              <a:t>...</a:t>
            </a:r>
            <a:r>
              <a:rPr lang="en-SG">
                <a:effectLst/>
                <a:latin typeface="Arial"/>
                <a:cs typeface="Arial"/>
              </a:rPr>
              <a:t> </a:t>
            </a:r>
          </a:p>
          <a:p>
            <a:r>
              <a:rPr lang="en-US" dirty="0">
                <a:latin typeface="Arial"/>
                <a:cs typeface="Arial"/>
              </a:rPr>
              <a:t>• The phrase is often mistaken for a </a:t>
            </a:r>
            <a:r>
              <a:rPr lang="en-US" dirty="0">
                <a:latin typeface="Arial"/>
                <a:cs typeface="Arial"/>
                <a:hlinkClick r:id="rId5" tooltip="Bible"/>
              </a:rPr>
              <a:t>Bible</a:t>
            </a:r>
            <a:r>
              <a:rPr lang="en-US" dirty="0">
                <a:latin typeface="Arial"/>
                <a:cs typeface="Arial"/>
              </a:rPr>
              <a:t> quote, but it appears nowhere in the Bible."</a:t>
            </a:r>
          </a:p>
          <a:p>
            <a:r>
              <a:rPr lang="en-US" dirty="0">
                <a:latin typeface="Arial"/>
                <a:cs typeface="Arial"/>
              </a:rPr>
              <a:t>• Except perhaps for 2 Heresies</a:t>
            </a:r>
            <a:r>
              <a:rPr lang="en-US" baseline="0" dirty="0">
                <a:latin typeface="Arial"/>
                <a:cs typeface="Arial"/>
              </a:rPr>
              <a:t> 4:7!</a:t>
            </a:r>
            <a:endParaRPr lang="en-US" dirty="0">
              <a:latin typeface="Arial"/>
              <a:cs typeface="Arial"/>
            </a:endParaRPr>
          </a:p>
          <a:p>
            <a:endParaRPr lang="en-US" dirty="0">
              <a:latin typeface="Arial"/>
              <a:cs typeface="Arial"/>
            </a:endParaRPr>
          </a:p>
          <a:p>
            <a:r>
              <a:rPr lang="en-US" dirty="0">
                <a:latin typeface="Arial"/>
                <a:cs typeface="Arial"/>
              </a:rPr>
              <a:t>Source of above quoted material:</a:t>
            </a:r>
            <a:r>
              <a:rPr lang="en-US" baseline="0" dirty="0">
                <a:latin typeface="Arial"/>
                <a:cs typeface="Arial"/>
              </a:rPr>
              <a:t> Wikipedia (http://</a:t>
            </a:r>
            <a:r>
              <a:rPr lang="en-US" baseline="0" dirty="0" err="1">
                <a:latin typeface="Arial"/>
                <a:cs typeface="Arial"/>
              </a:rPr>
              <a:t>en.wikipedia.org</a:t>
            </a:r>
            <a:r>
              <a:rPr lang="en-US" baseline="0" dirty="0">
                <a:latin typeface="Arial"/>
                <a:cs typeface="Arial"/>
              </a:rPr>
              <a:t>/wiki/</a:t>
            </a:r>
            <a:r>
              <a:rPr lang="en-US" baseline="0" dirty="0" err="1">
                <a:latin typeface="Arial"/>
                <a:cs typeface="Arial"/>
              </a:rPr>
              <a:t>God_helps_those_who_help_themselves</a:t>
            </a:r>
            <a:r>
              <a:rPr lang="en-US" baseline="0" dirty="0">
                <a:latin typeface="Arial"/>
                <a:cs typeface="Arial"/>
              </a:rPr>
              <a:t>)</a:t>
            </a:r>
          </a:p>
          <a:p>
            <a:endParaRPr lang="en-US" baseline="0" dirty="0">
              <a:latin typeface="Arial"/>
              <a:cs typeface="Arial"/>
            </a:endParaRPr>
          </a:p>
          <a:p>
            <a:r>
              <a:rPr lang="en-US" baseline="0" dirty="0">
                <a:latin typeface="Arial"/>
                <a:cs typeface="Arial"/>
              </a:rPr>
              <a:t>The White House Press Secretary Jay Carney misquoted this saying as from the Bible in 2011.  The clip from the press conferences is at http://</a:t>
            </a:r>
            <a:r>
              <a:rPr lang="en-US" baseline="0" dirty="0" err="1">
                <a:latin typeface="Arial"/>
                <a:cs typeface="Arial"/>
              </a:rPr>
              <a:t>www.youtube.com</a:t>
            </a:r>
            <a:r>
              <a:rPr lang="en-US" baseline="0" dirty="0">
                <a:latin typeface="Arial"/>
                <a:cs typeface="Arial"/>
              </a:rPr>
              <a:t>/</a:t>
            </a:r>
            <a:r>
              <a:rPr lang="en-US" baseline="0" dirty="0" err="1">
                <a:latin typeface="Arial"/>
                <a:cs typeface="Arial"/>
              </a:rPr>
              <a:t>watch?v</a:t>
            </a:r>
            <a:r>
              <a:rPr lang="en-US" baseline="0" dirty="0">
                <a:latin typeface="Arial"/>
                <a:cs typeface="Arial"/>
              </a:rPr>
              <a:t>=fZeidL6xtEc (accessed 20 Aug 2012).</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4240083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4AB4D1-60BB-594E-A77E-439C16CA873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mn-ea"/>
                <a:cs typeface="Arial"/>
              </a:rPr>
              <a:t>When Naomi returned to Bethlehem, her daughter-in-law Orpah (Moabite: "stubbornness") stayed in Moab to pursue a selfish, pagan, idolatrous lifestyle (1:6-14).</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07D3D20-CBBD-EC4E-B885-7A599B401D9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6675" name="Rectangle 2"/>
          <p:cNvSpPr>
            <a:spLocks noGrp="1" noRot="1" noChangeAspect="1" noChangeArrowheads="1" noTextEdit="1"/>
          </p:cNvSpPr>
          <p:nvPr>
            <p:ph type="sldImg"/>
          </p:nvPr>
        </p:nvSpPr>
        <p:spPr>
          <a:ln/>
        </p:spPr>
      </p:sp>
      <p:sp>
        <p:nvSpPr>
          <p:cNvPr id="1566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mn-ea"/>
                <a:cs typeface="Arial"/>
              </a:rPr>
              <a:t>Unlike Orpah (Moabite: "stubbornness"),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(Heb: "friendship") left her family, country, and idolatry by returning to Bethlehem with Naomi in her selfless commitment to others and God (1:15-18).</a:t>
            </a:r>
            <a:r>
              <a:rPr lang="en-SG" dirty="0">
                <a:effectLst/>
                <a:latin typeface="Arial"/>
                <a:cs typeface="Arial"/>
              </a:rPr>
              <a:t> </a:t>
            </a:r>
            <a:endParaRPr lang="en-US" dirty="0">
              <a:latin typeface="Arial"/>
              <a:ea typeface="ＭＳ Ｐゴシック" charset="0"/>
              <a:cs typeface="Arial"/>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D94CF00-5E69-FC44-BEF6-B4FC01D88B9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sz="1200" kern="1200" dirty="0">
                <a:solidFill>
                  <a:schemeClr val="tx1"/>
                </a:solidFill>
                <a:effectLst/>
                <a:latin typeface="Arial"/>
                <a:ea typeface="+mn-ea"/>
                <a:cs typeface="Arial"/>
              </a:rPr>
              <a:t>Orpah (Moabite: "stubbornness") lived up to her name and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(friendship) lived up to her name also!</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D95E769-550F-EC44-AAA9-228BAC5D4DB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131" name="Rectangle 1026"/>
          <p:cNvSpPr>
            <a:spLocks noGrp="1" noRot="1" noChangeAspect="1" noChangeArrowheads="1" noTextEdit="1"/>
          </p:cNvSpPr>
          <p:nvPr>
            <p:ph type="sldImg"/>
          </p:nvPr>
        </p:nvSpPr>
        <p:spPr>
          <a:ln/>
        </p:spPr>
      </p:sp>
      <p:sp>
        <p:nvSpPr>
          <p:cNvPr id="4813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643041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1E9D086-7AA3-D546-9903-FDA4645B04E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sz="1200" kern="1200" dirty="0">
              <a:solidFill>
                <a:schemeClr val="tx1"/>
              </a:solidFill>
              <a:effectLst/>
              <a:latin typeface="Arial"/>
              <a:ea typeface="+mn-ea"/>
              <a:cs typeface="Arial"/>
            </a:endParaRPr>
          </a:p>
          <a:p>
            <a:pPr eaLnBrk="1" hangingPunct="1"/>
            <a:r>
              <a:rPr lang="en-US" sz="1200" kern="1200" dirty="0">
                <a:solidFill>
                  <a:schemeClr val="tx1"/>
                </a:solidFill>
                <a:effectLst/>
                <a:latin typeface="Arial"/>
                <a:ea typeface="+mn-ea"/>
                <a:cs typeface="Arial"/>
              </a:rPr>
              <a:t>Naomi (Heb: "pleasant") was bitter against God in wanting the name Mara (Heb: "bitterness") as she couldn’t see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as God’s provision to show how not to react to trials (1:19-22).</a:t>
            </a:r>
            <a:r>
              <a:rPr lang="en-SG" dirty="0">
                <a:effectLst/>
                <a:latin typeface="Arial"/>
                <a:cs typeface="Arial"/>
              </a:rPr>
              <a:t> </a:t>
            </a:r>
            <a:endParaRPr lang="en-US" dirty="0">
              <a:latin typeface="Arial"/>
              <a:ea typeface="ＭＳ Ｐゴシック" charset="0"/>
              <a:cs typeface="Aria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AB0CBF-4296-AD47-8AAD-E313006A31F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5952735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B80AD97-C849-F247-B34B-1E4B1DA385F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8723" name="Rectangle 2"/>
          <p:cNvSpPr>
            <a:spLocks noGrp="1" noRot="1" noChangeAspect="1" noChangeArrowheads="1" noTextEdit="1"/>
          </p:cNvSpPr>
          <p:nvPr>
            <p:ph type="sldImg"/>
          </p:nvPr>
        </p:nvSpPr>
        <p:spPr>
          <a:ln/>
        </p:spPr>
      </p:sp>
      <p:sp>
        <p:nvSpPr>
          <p:cNvPr id="1587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ar-SA" sz="1200" kern="1200" dirty="0" err="1">
                <a:solidFill>
                  <a:schemeClr val="tx1"/>
                </a:solidFill>
                <a:effectLst/>
                <a:latin typeface="+mn-lt"/>
                <a:ea typeface="+mn-ea"/>
                <a:cs typeface="+mn-cs"/>
              </a:rPr>
              <a:t>راعوث</a:t>
            </a:r>
            <a:r>
              <a:rPr lang="en-US" sz="1200" kern="1200" dirty="0">
                <a:solidFill>
                  <a:schemeClr val="tx1"/>
                </a:solidFill>
                <a:effectLst/>
                <a:latin typeface="+mn-lt"/>
                <a:ea typeface="+mn-ea"/>
                <a:cs typeface="+mn-cs"/>
              </a:rPr>
              <a:t>'s devotion to Naomi by working for her benefited them by God's provision of food, protection, and hope for future redemption to show how God blesses those who help others (</a:t>
            </a:r>
            <a:r>
              <a:rPr lang="ar-SA" sz="1200" kern="1200" dirty="0" err="1">
                <a:solidFill>
                  <a:schemeClr val="tx1"/>
                </a:solidFill>
                <a:effectLst/>
                <a:latin typeface="+mn-lt"/>
                <a:ea typeface="+mn-ea"/>
                <a:cs typeface="+mn-cs"/>
              </a:rPr>
              <a:t>راعوث</a:t>
            </a:r>
            <a:r>
              <a:rPr lang="en-US" sz="1200" kern="1200" dirty="0">
                <a:solidFill>
                  <a:schemeClr val="tx1"/>
                </a:solidFill>
                <a:effectLst/>
                <a:latin typeface="+mn-lt"/>
                <a:ea typeface="+mn-ea"/>
                <a:cs typeface="+mn-cs"/>
              </a:rPr>
              <a:t> 2).</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t>28</a:t>
            </a:fld>
            <a:endParaRPr lang="en-US"/>
          </a:p>
        </p:txBody>
      </p:sp>
    </p:spTree>
    <p:extLst>
      <p:ext uri="{BB962C8B-B14F-4D97-AF65-F5344CB8AC3E}">
        <p14:creationId xmlns:p14="http://schemas.microsoft.com/office/powerpoint/2010/main" val="329882549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Arial"/>
              <a:ea typeface="+mn-ea"/>
              <a:cs typeface="Arial"/>
            </a:endParaRPr>
          </a:p>
          <a:p>
            <a:r>
              <a:rPr lang="en-US" sz="1200" kern="1200" dirty="0">
                <a:solidFill>
                  <a:schemeClr val="tx1"/>
                </a:solidFill>
                <a:effectLst/>
                <a:latin typeface="Arial"/>
                <a:ea typeface="+mn-ea"/>
                <a:cs typeface="Arial"/>
              </a:rPr>
              <a:t>God guided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to the field of her kinsman-redeemer, Boaz, due to her initiative to work for Naomi to show his pleasure with those who sacrifice for others (2:1-3).</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232514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The Practice of Gleaning (Deut. 24:19-22; Lev. 19:9, 10): Israel's "welfare system" required work by the poor ("workfare"). Landowners could not harvest the corners of their fields so that the poor, the aliens, the widows and the orphans could pick up ("glean") these remaining sheaves.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benefited from this merciful provision in the Law (2:2, 3, 7, 8, 15-19, 22).</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4062484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dirty="0">
                <a:latin typeface="Arial"/>
                <a:cs typeface="Arial"/>
              </a:rPr>
              <a:t>• Well,</a:t>
            </a:r>
            <a:r>
              <a:rPr lang="en-US" baseline="0" dirty="0">
                <a:latin typeface="Arial"/>
                <a:cs typeface="Arial"/>
              </a:rPr>
              <a:t> the exact quote isn't in the Bible, but the concept sure is.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0305503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86E74C7-99A4-2645-A94D-03C50243378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2613548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C97477E-F57C-A241-AF14-43D0B3779C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664559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A43A237-6EE9-1648-AC42-63623B26F8C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3937696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EBBAA5F-2D39-D142-B545-11513D5F97B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8898029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8512BB3-E458-1846-87E8-C64C358B9B3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But the reaping of wheat and barley in Ruth's time was backbreaking work all by hand.</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6744081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DC70462-667D-EE4D-82E8-1B5174C5C9F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Often the hired hands led animals such as donkeys around in circles to stomp on the stalks to break the wheat heads of grain from the stalks.</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0394138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0274853-E04B-AA40-A687-9A928B469E1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Winnowing came next. The stalks and wheat were thrown into the air, often at the peak of a hill where the wind blew most. This wind blew away the chaff, leaving the heavier grain to fall back to the ground. </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0189357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Rather than simply waiting around for God to meet her needs,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took initiative and worked hard for her mother-in-law.</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60788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E39D77F-8A31-B44C-BE9C-801632C935E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9699321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59BBBB9-2E43-DF41-97FB-408E0A9A132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289126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Another way to say "God helps those who help others" is to say that God rewards the selfless.</a:t>
            </a:r>
            <a:r>
              <a:rPr lang="en-US" baseline="0" dirty="0">
                <a:latin typeface="Arial"/>
                <a:cs typeface="Arial"/>
              </a:rPr>
              <a:t> Perhaps no better book in Scripture illustrates this truth than</a:t>
            </a:r>
            <a:r>
              <a:rPr lang="mr-IN" baseline="0" dirty="0">
                <a:latin typeface="Arial"/>
                <a:cs typeface="Arial"/>
              </a:rPr>
              <a:t>…</a:t>
            </a:r>
            <a:endParaRPr lang="en-US" baseline="0" dirty="0">
              <a:latin typeface="Arial"/>
              <a:cs typeface="Arial"/>
            </a:endParaRPr>
          </a:p>
          <a:p>
            <a:r>
              <a:rPr lang="en-US" baseline="0" dirty="0">
                <a:latin typeface="Arial"/>
                <a:cs typeface="Arial"/>
              </a:rPr>
              <a:t>• The Book of </a:t>
            </a:r>
            <a:r>
              <a:rPr lang="ar-SA" baseline="0" dirty="0" err="1">
                <a:latin typeface="Arial"/>
                <a:cs typeface="Arial"/>
              </a:rPr>
              <a:t>راعوث</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9164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A1630B-D928-DB4E-ADA6-7F56CBBC530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3017944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3CE0D28-7562-B74A-95E1-ACF5BE4E20B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2622688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Boaz rewards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's gleaning for Naomi when he protects her and provides food for her as God's blessing for her own kindness to Naomi (2:4-16).</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4727508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In 2:12 Boaz gives a blessing to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using an interesting word by saying that she has sought refuge under God’s wings.</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160381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Do you see something a bit unusual about this picture? If you look closely, you will see two little chicks finding refuge under their mother hen’s wings.</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016290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This is the word Boaz uses, giving the imagery of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finding protection under God as if he is a caring hen.</a:t>
            </a:r>
            <a:r>
              <a:rPr lang="en-SG" dirty="0">
                <a:effectLst/>
                <a:latin typeface="Arial"/>
                <a:cs typeface="Arial"/>
              </a:rPr>
              <a:t> </a:t>
            </a:r>
          </a:p>
          <a:p>
            <a:r>
              <a:rPr lang="en-US" sz="1200" kern="1200" dirty="0">
                <a:solidFill>
                  <a:schemeClr val="tx1"/>
                </a:solidFill>
                <a:effectLst/>
                <a:latin typeface="Arial"/>
                <a:ea typeface="+mn-ea"/>
                <a:cs typeface="Arial"/>
              </a:rPr>
              <a:t>Do you have that sense that God also protects you?</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6138376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shared her blessing of food with Naomi and saw Boaz as a potential kinsman-redeemer, thus filling Naomi with anticipation, thankfulness, and hope for future redemption (2:17-23).</a:t>
            </a:r>
            <a:r>
              <a:rPr lang="en-SG" dirty="0">
                <a:effectLst/>
                <a:latin typeface="Arial"/>
                <a:cs typeface="Arial"/>
              </a:rPr>
              <a:t> </a:t>
            </a:r>
          </a:p>
          <a:p>
            <a:r>
              <a:rPr lang="en-SG" dirty="0">
                <a:effectLst/>
                <a:latin typeface="Arial"/>
                <a:cs typeface="Arial"/>
              </a:rPr>
              <a:t>So why is there hope? This goes back</a:t>
            </a:r>
            <a:r>
              <a:rPr lang="en-SG" baseline="0" dirty="0">
                <a:effectLst/>
                <a:latin typeface="Arial"/>
                <a:cs typeface="Arial"/>
              </a:rPr>
              <a:t> to the customs of these times where God made provisions for widows</a:t>
            </a:r>
            <a:r>
              <a:rPr lang="mr-IN" baseline="0" dirty="0">
                <a:effectLst/>
                <a:latin typeface="Arial"/>
                <a:cs typeface="Arial"/>
              </a:rPr>
              <a:t>…</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2489100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The Kinsman-Redeemer (Deut. 25:5-10):  The Law also required a dead man’s brother to marry his widow and raise up their first son in the name of his brother. </a:t>
            </a:r>
            <a:endParaRPr lang="en-US">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0231683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While the Law prohibited sexual relations with a sister-in-law (Lev. 18:16), this kinsman-redeemer provision was required when the brother died: (a) without a son (male heir) and (b) when these brothers lived together having jointly inherited their father's property.  The new husband was called the "kinsman-redeemer," or </a:t>
            </a:r>
            <a:r>
              <a:rPr lang="en-US" sz="1200" i="1" kern="1200" dirty="0">
                <a:solidFill>
                  <a:schemeClr val="tx1"/>
                </a:solidFill>
                <a:effectLst/>
                <a:latin typeface="Arial"/>
                <a:ea typeface="+mn-ea"/>
                <a:cs typeface="Arial"/>
              </a:rPr>
              <a:t>goel</a:t>
            </a:r>
            <a:r>
              <a:rPr lang="en-US" sz="1200" kern="1200" dirty="0">
                <a:solidFill>
                  <a:schemeClr val="tx1"/>
                </a:solidFill>
                <a:effectLst/>
                <a:latin typeface="Arial"/>
                <a:ea typeface="+mn-ea"/>
                <a:cs typeface="Arial"/>
              </a:rPr>
              <a:t> (Hebrew). If the deceased man had no living brother then the </a:t>
            </a:r>
            <a:r>
              <a:rPr lang="en-US" sz="1200" i="1" kern="1200" dirty="0">
                <a:solidFill>
                  <a:schemeClr val="tx1"/>
                </a:solidFill>
                <a:effectLst/>
                <a:latin typeface="Arial"/>
                <a:ea typeface="+mn-ea"/>
                <a:cs typeface="Arial"/>
              </a:rPr>
              <a:t>goel</a:t>
            </a:r>
            <a:r>
              <a:rPr lang="en-US" sz="1200" kern="1200" dirty="0">
                <a:solidFill>
                  <a:schemeClr val="tx1"/>
                </a:solidFill>
                <a:effectLst/>
                <a:latin typeface="Arial"/>
                <a:ea typeface="+mn-ea"/>
                <a:cs typeface="Arial"/>
              </a:rPr>
              <a:t> was the closest male relative.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's first husband, Mahlon (4:10), had no living brother, thus making the next closest kin responsible (3:12), but since he refused to marry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(4:5-6), Boaz became the closest kin.  This emphasis on the </a:t>
            </a:r>
            <a:r>
              <a:rPr lang="en-US" sz="1200" i="1" kern="1200" dirty="0">
                <a:solidFill>
                  <a:schemeClr val="tx1"/>
                </a:solidFill>
                <a:effectLst/>
                <a:latin typeface="Arial"/>
                <a:ea typeface="+mn-ea"/>
                <a:cs typeface="Arial"/>
              </a:rPr>
              <a:t>goel</a:t>
            </a:r>
            <a:r>
              <a:rPr lang="en-US" sz="1200" kern="1200" dirty="0">
                <a:solidFill>
                  <a:schemeClr val="tx1"/>
                </a:solidFill>
                <a:effectLst/>
                <a:latin typeface="Arial"/>
                <a:ea typeface="+mn-ea"/>
                <a:cs typeface="Arial"/>
              </a:rPr>
              <a:t> in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is evident as the kinsman-redeemer appears 13 times in only four chapters.</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4196728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a:latin typeface="Arial"/>
                <a:cs typeface="Arial"/>
              </a:rPr>
              <a:t>In what ways does the L</a:t>
            </a:r>
            <a:r>
              <a:rPr lang="en-US" sz="1100">
                <a:latin typeface="Arial"/>
                <a:cs typeface="Arial"/>
              </a:rPr>
              <a:t>ORD</a:t>
            </a:r>
            <a:r>
              <a:rPr lang="en-US" baseline="0">
                <a:latin typeface="Arial"/>
                <a:cs typeface="Arial"/>
              </a:rPr>
              <a:t> take care of us when we make it others a priority?</a:t>
            </a:r>
            <a:endParaRPr lang="en-US">
              <a:latin typeface="Arial"/>
              <a:cs typeface="Arial"/>
            </a:endParaRPr>
          </a:p>
          <a:p>
            <a:endParaRPr lang="en-US" dirty="0">
              <a:latin typeface="Arial"/>
              <a:cs typeface="Aria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CB0AC7-CFC3-7D48-801B-B01848DA88C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Today's teaching emphasizes</a:t>
            </a:r>
            <a:r>
              <a:rPr lang="en-US" baseline="0" dirty="0">
                <a:latin typeface="Arial"/>
                <a:ea typeface="ＭＳ Ｐゴシック" charset="0"/>
                <a:cs typeface="Arial"/>
              </a:rPr>
              <a:t> through the lives of Boaz and </a:t>
            </a:r>
            <a:r>
              <a:rPr lang="ar-SA" baseline="0" dirty="0" err="1">
                <a:latin typeface="Arial"/>
                <a:ea typeface="ＭＳ Ｐゴシック" charset="0"/>
                <a:cs typeface="Arial"/>
              </a:rPr>
              <a:t>راعوث</a:t>
            </a:r>
            <a:r>
              <a:rPr lang="en-US" baseline="0" dirty="0">
                <a:latin typeface="Arial"/>
                <a:ea typeface="ＭＳ Ｐゴシック" charset="0"/>
                <a:cs typeface="Arial"/>
              </a:rPr>
              <a:t> that God truly cares for those who care for other people. This is the outstanding quality of these two key characters, especially </a:t>
            </a:r>
            <a:r>
              <a:rPr lang="ar-SA" baseline="0" dirty="0" err="1">
                <a:latin typeface="Arial"/>
                <a:ea typeface="ＭＳ Ｐゴシック" charset="0"/>
                <a:cs typeface="Arial"/>
              </a:rPr>
              <a:t>راعوث</a:t>
            </a:r>
            <a:r>
              <a:rPr lang="en-US" baseline="0" dirty="0">
                <a:latin typeface="Arial"/>
                <a:ea typeface="ＭＳ Ｐゴシック" charset="0"/>
                <a:cs typeface="Arial"/>
              </a:rPr>
              <a:t>er herself. </a:t>
            </a:r>
          </a:p>
          <a:p>
            <a:pPr eaLnBrk="1" hangingPunct="1"/>
            <a:endParaRPr lang="en-US" dirty="0">
              <a:latin typeface="Arial"/>
              <a:ea typeface="ＭＳ Ｐゴシック" charset="0"/>
              <a:cs typeface="Arial"/>
            </a:endParaRPr>
          </a:p>
        </p:txBody>
      </p:sp>
    </p:spTree>
    <p:extLst>
      <p:ext uri="{BB962C8B-B14F-4D97-AF65-F5344CB8AC3E}">
        <p14:creationId xmlns:p14="http://schemas.microsoft.com/office/powerpoint/2010/main" val="394514658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sz="1200" kern="1200">
                <a:solidFill>
                  <a:schemeClr val="tx1"/>
                </a:solidFill>
                <a:effectLst/>
                <a:latin typeface="Arial"/>
                <a:ea typeface="+mn-ea"/>
                <a:cs typeface="Arial"/>
              </a:rPr>
              <a:t>When we care for others, God cares for us in a special way.</a:t>
            </a:r>
            <a:r>
              <a:rPr lang="en-SG">
                <a:effectLst/>
                <a:latin typeface="Arial"/>
                <a:cs typeface="Arial"/>
              </a:rPr>
              <a:t> </a:t>
            </a:r>
            <a:endParaRPr lang="en-US" dirty="0">
              <a:latin typeface="Arial"/>
              <a:cs typeface="Arial"/>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sz="1200" kern="1200">
                <a:solidFill>
                  <a:schemeClr val="tx1"/>
                </a:solidFill>
                <a:effectLst/>
                <a:latin typeface="Arial"/>
                <a:ea typeface="+mn-ea"/>
                <a:cs typeface="Arial"/>
              </a:rPr>
              <a:t>When we care for others, God may reward us in a way that we never considered</a:t>
            </a:r>
            <a:r>
              <a:rPr lang="en-SG" sz="1200" kern="1200">
                <a:solidFill>
                  <a:schemeClr val="tx1"/>
                </a:solidFill>
                <a:effectLst/>
                <a:latin typeface="Arial"/>
                <a:ea typeface="+mn-ea"/>
                <a:cs typeface="Arial"/>
              </a:rPr>
              <a:t>.</a:t>
            </a:r>
            <a:endParaRPr lang="en-US">
              <a:latin typeface="Arial"/>
              <a:cs typeface="Arial"/>
            </a:endParaRPr>
          </a:p>
          <a:p>
            <a:endParaRPr lang="en-US" dirty="0">
              <a:latin typeface="Arial"/>
              <a:cs typeface="Arial"/>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b="1" dirty="0"/>
              <a:t>Story of </a:t>
            </a:r>
            <a:r>
              <a:rPr lang="ar-SA" b="1" dirty="0" err="1"/>
              <a:t>راعوث</a:t>
            </a:r>
            <a:r>
              <a:rPr lang="en-US" b="1" dirty="0"/>
              <a:t> - Movie HD</a:t>
            </a:r>
          </a:p>
          <a:p>
            <a:r>
              <a:rPr lang="en-US" dirty="0"/>
              <a:t>363,713 views</a:t>
            </a:r>
          </a:p>
          <a:p>
            <a:r>
              <a:rPr lang="en-US" dirty="0">
                <a:hlinkClick r:id="rId3"/>
              </a:rPr>
              <a:t>godchaserwi</a:t>
            </a:r>
            <a:r>
              <a:rPr lang="en-US" dirty="0"/>
              <a:t> </a:t>
            </a:r>
          </a:p>
          <a:p>
            <a:r>
              <a:rPr lang="en-US" dirty="0"/>
              <a:t>Published on Jan 1, 2017</a:t>
            </a:r>
          </a:p>
          <a:p>
            <a:r>
              <a:rPr lang="en-US" dirty="0">
                <a:cs typeface="ＭＳ Ｐゴシック" charset="0"/>
              </a:rPr>
              <a:t>https://www.youtube.com/</a:t>
            </a:r>
            <a:r>
              <a:rPr lang="en-US" dirty="0" err="1">
                <a:cs typeface="ＭＳ Ｐゴシック" charset="0"/>
              </a:rPr>
              <a:t>watch?v</a:t>
            </a:r>
            <a:r>
              <a:rPr lang="en-US" dirty="0">
                <a:cs typeface="ＭＳ Ｐゴシック" charset="0"/>
              </a:rPr>
              <a:t>=PPjEY3F8gHs&amp;t=456s</a:t>
            </a:r>
          </a:p>
          <a:p>
            <a:r>
              <a:rPr lang="en-US" dirty="0">
                <a:cs typeface="ＭＳ Ｐゴシック" charset="0"/>
              </a:rPr>
              <a:t>Accessed 28 Oct 2017</a:t>
            </a:r>
          </a:p>
          <a:p>
            <a:endParaRPr lang="en-US" dirty="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's request for redemption by Boaz shows her devotion to Naomi and his accepting her proposal shows his righteous response to his obligation and God's blessing upon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's faith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3).</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5531045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pPr marL="0" marR="0" lvl="2"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Naomi requested </a:t>
            </a:r>
            <a:r>
              <a:rPr lang="ar-SA" dirty="0" err="1">
                <a:latin typeface="Arial"/>
                <a:cs typeface="Arial"/>
              </a:rPr>
              <a:t>راعوث</a:t>
            </a:r>
            <a:r>
              <a:rPr lang="en-US" dirty="0">
                <a:latin typeface="Arial"/>
                <a:cs typeface="Arial"/>
              </a:rPr>
              <a:t> to follow her plan for the young woman's redemption and </a:t>
            </a:r>
            <a:r>
              <a:rPr lang="ar-SA" dirty="0" err="1">
                <a:latin typeface="Arial"/>
                <a:cs typeface="Arial"/>
              </a:rPr>
              <a:t>راعوث</a:t>
            </a:r>
            <a:r>
              <a:rPr lang="en-US" dirty="0">
                <a:latin typeface="Arial"/>
                <a:cs typeface="Arial"/>
              </a:rPr>
              <a:t> agreed to follow the plan entirely, thus again showing her devotion to her mother-in-law (3:1-5).</a:t>
            </a:r>
          </a:p>
          <a:p>
            <a:pPr marL="0" marR="0" lvl="2" indent="0" algn="l" defTabSz="457200" rtl="0" eaLnBrk="1" fontAlgn="auto" latinLnBrk="0" hangingPunct="1">
              <a:lnSpc>
                <a:spcPct val="100000"/>
              </a:lnSpc>
              <a:spcBef>
                <a:spcPts val="0"/>
              </a:spcBef>
              <a:spcAft>
                <a:spcPts val="0"/>
              </a:spcAft>
              <a:buClrTx/>
              <a:buSzTx/>
              <a:buFontTx/>
              <a:buNone/>
              <a:tabLst/>
              <a:defRPr/>
            </a:pPr>
            <a:r>
              <a:rPr lang="ar-SA" dirty="0" err="1">
                <a:latin typeface="Arial"/>
                <a:cs typeface="Arial"/>
              </a:rPr>
              <a:t>راعوث</a:t>
            </a:r>
            <a:r>
              <a:rPr lang="en-US" dirty="0">
                <a:latin typeface="Arial"/>
                <a:cs typeface="Arial"/>
              </a:rPr>
              <a:t>'s request for redemption by Boaz showed her devotion to Naomi since without remarriage she had no long-term way to support herself and Naomi (3:6-9). </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5810014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This is the word Boaz uses, giving the imagery of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finding protection under God as if he is a caring hen.</a:t>
            </a:r>
            <a:r>
              <a:rPr lang="en-SG" dirty="0">
                <a:effectLst/>
                <a:latin typeface="Arial"/>
                <a:cs typeface="Arial"/>
              </a:rPr>
              <a:t> </a:t>
            </a:r>
          </a:p>
          <a:p>
            <a:r>
              <a:rPr lang="en-US" sz="1200" kern="1200" dirty="0">
                <a:solidFill>
                  <a:schemeClr val="tx1"/>
                </a:solidFill>
                <a:effectLst/>
                <a:latin typeface="Arial"/>
                <a:ea typeface="+mn-ea"/>
                <a:cs typeface="Arial"/>
              </a:rPr>
              <a:t>Do you have that sense that God also protects you?</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7622799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What I find fascinating is that the same Hebrew word is used in 3:9 when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asks Boaz to spread the “corner” (wing!) of his garment over her! She is asking Boaz to answer his own prayer!</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3858632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God uses the same word in Ezekiel 16:8 in reference to protecting the nation of Israel.</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8184633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dirty="0">
                <a:latin typeface="Arial"/>
                <a:cs typeface="Arial"/>
              </a:rPr>
              <a:t>Boaz gladly accepted </a:t>
            </a:r>
            <a:r>
              <a:rPr lang="ar-SA" dirty="0" err="1">
                <a:latin typeface="Arial"/>
                <a:cs typeface="Arial"/>
              </a:rPr>
              <a:t>راعوث</a:t>
            </a:r>
            <a:r>
              <a:rPr lang="en-US" dirty="0">
                <a:latin typeface="Arial"/>
                <a:cs typeface="Arial"/>
              </a:rPr>
              <a:t>'s proposal contingent on the refusal of the nearer kinsman to show his righteous response to his obligation and God's blessing upon </a:t>
            </a:r>
            <a:r>
              <a:rPr lang="ar-SA" dirty="0" err="1">
                <a:latin typeface="Arial"/>
                <a:cs typeface="Arial"/>
              </a:rPr>
              <a:t>راعوث</a:t>
            </a:r>
            <a:r>
              <a:rPr lang="en-US" dirty="0">
                <a:latin typeface="Arial"/>
                <a:cs typeface="Arial"/>
              </a:rPr>
              <a:t>'s faith (3:10-15).</a:t>
            </a:r>
          </a:p>
          <a:p>
            <a:r>
              <a:rPr lang="en-US" dirty="0">
                <a:latin typeface="Arial"/>
                <a:cs typeface="Arial"/>
              </a:rPr>
              <a:t>Naomi and </a:t>
            </a:r>
            <a:r>
              <a:rPr lang="ar-SA" dirty="0" err="1">
                <a:latin typeface="Arial"/>
                <a:cs typeface="Arial"/>
              </a:rPr>
              <a:t>راعوث</a:t>
            </a:r>
            <a:r>
              <a:rPr lang="en-US" dirty="0">
                <a:latin typeface="Arial"/>
                <a:cs typeface="Arial"/>
              </a:rPr>
              <a:t> expected </a:t>
            </a:r>
            <a:r>
              <a:rPr lang="ar-SA" dirty="0" err="1">
                <a:latin typeface="Arial"/>
                <a:cs typeface="Arial"/>
              </a:rPr>
              <a:t>راعوث</a:t>
            </a:r>
            <a:r>
              <a:rPr lang="en-US" dirty="0">
                <a:latin typeface="Arial"/>
                <a:cs typeface="Arial"/>
              </a:rPr>
              <a:t>'s redemption by the nearer kinsman or Boaz that very day (3:16-18).</a:t>
            </a:r>
          </a:p>
          <a:p>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7647033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ar-SA" sz="1200" kern="1200" dirty="0" err="1">
                <a:solidFill>
                  <a:schemeClr val="tx1"/>
                </a:solidFill>
                <a:effectLst/>
                <a:latin typeface="+mn-lt"/>
                <a:ea typeface="+mn-ea"/>
                <a:cs typeface="+mn-cs"/>
              </a:rPr>
              <a:t>راعوث</a:t>
            </a:r>
            <a:r>
              <a:rPr lang="en-US" sz="1200" kern="1200" dirty="0">
                <a:solidFill>
                  <a:schemeClr val="tx1"/>
                </a:solidFill>
                <a:effectLst/>
                <a:latin typeface="+mn-lt"/>
                <a:ea typeface="+mn-ea"/>
                <a:cs typeface="+mn-cs"/>
              </a:rPr>
              <a:t>'s reward of redemption by Boaz for her devotion to Naomi exceeds her dreams in her relationships and sharing in Davidic and messianic line to show how God blesses those who help others (</a:t>
            </a:r>
            <a:r>
              <a:rPr lang="ar-SA" sz="1200" kern="1200" dirty="0" err="1">
                <a:solidFill>
                  <a:schemeClr val="tx1"/>
                </a:solidFill>
                <a:effectLst/>
                <a:latin typeface="+mn-lt"/>
                <a:ea typeface="+mn-ea"/>
                <a:cs typeface="+mn-cs"/>
              </a:rPr>
              <a:t>راعوث</a:t>
            </a:r>
            <a:r>
              <a:rPr lang="en-US" sz="1200" kern="1200" dirty="0">
                <a:solidFill>
                  <a:schemeClr val="tx1"/>
                </a:solidFill>
                <a:effectLst/>
                <a:latin typeface="+mn-lt"/>
                <a:ea typeface="+mn-ea"/>
                <a:cs typeface="+mn-cs"/>
              </a:rPr>
              <a:t> 4).</a:t>
            </a:r>
            <a:r>
              <a:rPr lang="en-SG" dirty="0">
                <a:effectLst/>
              </a:rPr>
              <a:t> </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407008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God,</a:t>
            </a:r>
            <a:r>
              <a:rPr lang="en-US" baseline="0" dirty="0">
                <a:latin typeface="Arial"/>
                <a:cs typeface="Arial"/>
              </a:rPr>
              <a:t> in fact, rewards US when we seek to be a blessing to OTHERS, so I sum up the entire book of </a:t>
            </a:r>
            <a:r>
              <a:rPr lang="ar-SA" baseline="0" dirty="0" err="1">
                <a:latin typeface="Arial"/>
                <a:cs typeface="Arial"/>
              </a:rPr>
              <a:t>راعوث</a:t>
            </a:r>
            <a:r>
              <a:rPr lang="en-US" baseline="0" dirty="0">
                <a:latin typeface="Arial"/>
                <a:cs typeface="Arial"/>
              </a:rPr>
              <a:t> with this key word: REWARDS. </a:t>
            </a:r>
            <a:endParaRPr lang="en-US" dirty="0">
              <a:latin typeface="Arial"/>
              <a:cs typeface="Arial"/>
            </a:endParaRPr>
          </a:p>
        </p:txBody>
      </p:sp>
    </p:spTree>
    <p:extLst>
      <p:ext uri="{BB962C8B-B14F-4D97-AF65-F5344CB8AC3E}">
        <p14:creationId xmlns:p14="http://schemas.microsoft.com/office/powerpoint/2010/main" val="32832466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sz="1200" kern="1200" dirty="0">
                <a:solidFill>
                  <a:schemeClr val="tx1"/>
                </a:solidFill>
                <a:effectLst/>
                <a:latin typeface="+mn-lt"/>
                <a:ea typeface="+mn-ea"/>
                <a:cs typeface="+mn-cs"/>
              </a:rPr>
              <a:t>As we move into chapter 4, we will see the risk of the nearer kinsman having</a:t>
            </a:r>
            <a:r>
              <a:rPr lang="en-US" sz="1200" kern="1200" baseline="0" dirty="0">
                <a:solidFill>
                  <a:schemeClr val="tx1"/>
                </a:solidFill>
                <a:effectLst/>
                <a:latin typeface="+mn-lt"/>
                <a:ea typeface="+mn-ea"/>
                <a:cs typeface="+mn-cs"/>
              </a:rPr>
              <a:t> </a:t>
            </a:r>
            <a:r>
              <a:rPr lang="ar-SA" sz="1200" kern="1200" baseline="0" dirty="0" err="1">
                <a:solidFill>
                  <a:schemeClr val="tx1"/>
                </a:solidFill>
                <a:effectLst/>
                <a:latin typeface="+mn-lt"/>
                <a:ea typeface="+mn-ea"/>
                <a:cs typeface="+mn-cs"/>
              </a:rPr>
              <a:t>راعوث</a:t>
            </a:r>
            <a:r>
              <a:rPr lang="en-US" sz="1200" kern="1200" baseline="0" dirty="0">
                <a:solidFill>
                  <a:schemeClr val="tx1"/>
                </a:solidFill>
                <a:effectLst/>
                <a:latin typeface="+mn-lt"/>
                <a:ea typeface="+mn-ea"/>
                <a:cs typeface="+mn-cs"/>
              </a:rPr>
              <a:t> take off his sandal. Will she?</a:t>
            </a:r>
          </a:p>
          <a:p>
            <a:r>
              <a:rPr lang="en-US" sz="1200" kern="1200" baseline="0" dirty="0">
                <a:solidFill>
                  <a:schemeClr val="tx1"/>
                </a:solidFill>
                <a:effectLst/>
                <a:latin typeface="+mn-lt"/>
                <a:ea typeface="+mn-ea"/>
                <a:cs typeface="+mn-cs"/>
              </a:rPr>
              <a:t>Actually, </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6357979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01F5742-D4CC-0842-8E55-599CEAEC33E0}"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5437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5437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952233B-05ED-DF47-90D1-B06D2B5A2523}"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6291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6291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3EE9F90-4F46-A247-BF31-9397081001FC}"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649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649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extLst>
      <p:ext uri="{BB962C8B-B14F-4D97-AF65-F5344CB8AC3E}">
        <p14:creationId xmlns:p14="http://schemas.microsoft.com/office/powerpoint/2010/main" val="343418170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extLst>
      <p:ext uri="{BB962C8B-B14F-4D97-AF65-F5344CB8AC3E}">
        <p14:creationId xmlns:p14="http://schemas.microsoft.com/office/powerpoint/2010/main" val="30499870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AE6CB44-2161-7C4C-B295-217BE47025AA}"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9123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123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1CDBD87-8C85-9040-BB9C-8F147E2AE30F}"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9328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328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extLst>
      <p:ext uri="{BB962C8B-B14F-4D97-AF65-F5344CB8AC3E}">
        <p14:creationId xmlns:p14="http://schemas.microsoft.com/office/powerpoint/2010/main" val="4015718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a:latin typeface="Arial"/>
                <a:cs typeface="Arial"/>
              </a:rPr>
              <a:t>In what ways does the L</a:t>
            </a:r>
            <a:r>
              <a:rPr lang="en-US" sz="1100">
                <a:latin typeface="Arial"/>
                <a:cs typeface="Arial"/>
              </a:rPr>
              <a:t>ORD</a:t>
            </a:r>
            <a:r>
              <a:rPr lang="en-US" baseline="0">
                <a:latin typeface="Arial"/>
                <a:cs typeface="Arial"/>
              </a:rPr>
              <a:t> take care of us when we make others a priority?</a:t>
            </a:r>
          </a:p>
          <a:p>
            <a:r>
              <a:rPr lang="en-US" baseline="0">
                <a:latin typeface="Arial"/>
                <a:cs typeface="Arial"/>
              </a:rPr>
              <a:t>Here is our key issue to address today.</a:t>
            </a:r>
            <a:endParaRPr lang="en-US">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83687457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extLst>
      <p:ext uri="{BB962C8B-B14F-4D97-AF65-F5344CB8AC3E}">
        <p14:creationId xmlns:p14="http://schemas.microsoft.com/office/powerpoint/2010/main" val="161808220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extLst>
      <p:ext uri="{BB962C8B-B14F-4D97-AF65-F5344CB8AC3E}">
        <p14:creationId xmlns:p14="http://schemas.microsoft.com/office/powerpoint/2010/main" val="297526939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CCD33104-9EC6-C545-804F-387034C270A6}"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9533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533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C48E1BCB-7EEE-4443-B99B-C4D5253D1324}"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4755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4755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A15815-68D8-6446-9E4B-A6581727E702}"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9737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737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extLst>
      <p:ext uri="{BB962C8B-B14F-4D97-AF65-F5344CB8AC3E}">
        <p14:creationId xmlns:p14="http://schemas.microsoft.com/office/powerpoint/2010/main" val="130247808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extLst>
      <p:ext uri="{BB962C8B-B14F-4D97-AF65-F5344CB8AC3E}">
        <p14:creationId xmlns:p14="http://schemas.microsoft.com/office/powerpoint/2010/main" val="3019218135"/>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58BDA2E-2549-D84C-9C01-7505F6A3527C}"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1581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581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9FDA269-F0D6-714E-8E86-73BDF12BEF68}"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0966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0966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CE7179C6-6190-664A-B6BA-661ACC4C9DB4}"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0761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0761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This preaching series looks at each book in the Bible in a single sermon—66 messages that each cover an overview of an entire book.</a:t>
            </a: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I have taught through the Bible 37 times but never preached through it. Therefore, as I just finished 12 messages on the Minor Prophets, so now I will preach the other 54 books in the coming year until we learn all 66 books.</a:t>
            </a: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I encourage you to read through the Bible during this series, one book at a time. </a:t>
            </a:r>
          </a:p>
          <a:p>
            <a:endParaRPr lang="en-US" dirty="0">
              <a:cs typeface="ＭＳ Ｐゴシック" charset="0"/>
            </a:endParaRPr>
          </a:p>
        </p:txBody>
      </p:sp>
    </p:spTree>
    <p:extLst>
      <p:ext uri="{BB962C8B-B14F-4D97-AF65-F5344CB8AC3E}">
        <p14:creationId xmlns:p14="http://schemas.microsoft.com/office/powerpoint/2010/main" val="178121556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extLst>
      <p:ext uri="{BB962C8B-B14F-4D97-AF65-F5344CB8AC3E}">
        <p14:creationId xmlns:p14="http://schemas.microsoft.com/office/powerpoint/2010/main" val="91276048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extLst>
      <p:ext uri="{BB962C8B-B14F-4D97-AF65-F5344CB8AC3E}">
        <p14:creationId xmlns:p14="http://schemas.microsoft.com/office/powerpoint/2010/main" val="162728157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0122FA7-7DA6-A649-9AD3-FB6403AD48CF}"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137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37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5DBD8D5-FA67-654E-BF6B-F66B6F2F5189}"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1171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171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4A827BA-0E18-8D40-88B6-30612CAA9C99}"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1785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785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FB5024B-555E-F749-8E5D-A82D6263D367}"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2809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2809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2D6748-CB65-3846-94AB-880D4FDBE1FC}"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32194" name="Rectangle 1026"/>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32195" name="Rectangle 1027"/>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mn-lt"/>
                <a:ea typeface="+mn-ea"/>
                <a:cs typeface="+mn-cs"/>
              </a:rPr>
              <a:t>Naomi took the baby and cuddled him to her breast. And she cared for him as if he were her own.  </a:t>
            </a:r>
            <a:r>
              <a:rPr lang="en-SG" sz="1200" b="1" kern="1200" dirty="0">
                <a:solidFill>
                  <a:schemeClr val="tx1"/>
                </a:solidFill>
                <a:effectLst/>
                <a:latin typeface="+mn-lt"/>
                <a:ea typeface="+mn-ea"/>
                <a:cs typeface="+mn-cs"/>
              </a:rPr>
              <a:t>17</a:t>
            </a:r>
            <a:r>
              <a:rPr lang="en-SG" sz="1200" kern="1200" dirty="0">
                <a:solidFill>
                  <a:schemeClr val="tx1"/>
                </a:solidFill>
                <a:effectLst/>
                <a:latin typeface="+mn-lt"/>
                <a:ea typeface="+mn-ea"/>
                <a:cs typeface="+mn-cs"/>
              </a:rPr>
              <a:t> The </a:t>
            </a:r>
            <a:r>
              <a:rPr lang="en-SG" sz="1200" kern="1200" dirty="0" err="1">
                <a:solidFill>
                  <a:schemeClr val="tx1"/>
                </a:solidFill>
                <a:effectLst/>
                <a:latin typeface="+mn-lt"/>
                <a:ea typeface="+mn-ea"/>
                <a:cs typeface="+mn-cs"/>
              </a:rPr>
              <a:t>neighbor</a:t>
            </a:r>
            <a:r>
              <a:rPr lang="en-SG" sz="1200" kern="1200" dirty="0">
                <a:solidFill>
                  <a:schemeClr val="tx1"/>
                </a:solidFill>
                <a:effectLst/>
                <a:latin typeface="+mn-lt"/>
                <a:ea typeface="+mn-ea"/>
                <a:cs typeface="+mn-cs"/>
              </a:rPr>
              <a:t> women said, “Now at last Naomi has a son again!” And they named him Obed. He became the father of Jesse and the grandfather of David.</a:t>
            </a:r>
          </a:p>
        </p:txBody>
      </p:sp>
    </p:spTree>
    <p:extLst>
      <p:ext uri="{BB962C8B-B14F-4D97-AF65-F5344CB8AC3E}">
        <p14:creationId xmlns:p14="http://schemas.microsoft.com/office/powerpoint/2010/main" val="361114900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12AA3A0-D4F9-4249-9257-292B3BC5447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AF9E55E-313B-164C-ACC7-F520552D044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C746BAB-2BB8-E34A-9B7B-AB522FF4B28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mn-ea"/>
                <a:cs typeface="Arial"/>
              </a:rPr>
              <a:t>The period of Judges was the most self-centered era of Israel’s history. </a:t>
            </a:r>
          </a:p>
          <a:p>
            <a:pPr eaLnBrk="1" hangingPunct="1"/>
            <a:r>
              <a:rPr lang="en-US" sz="1200" kern="1200" dirty="0">
                <a:solidFill>
                  <a:schemeClr val="tx1"/>
                </a:solidFill>
                <a:effectLst/>
                <a:latin typeface="Arial"/>
                <a:ea typeface="+mn-ea"/>
                <a:cs typeface="Arial"/>
              </a:rPr>
              <a:t>• The story of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takes place at this time to highlight how God responds when we live counter-culture by living a selfless life.</a:t>
            </a:r>
            <a:r>
              <a:rPr lang="en-SG" dirty="0">
                <a:effectLst/>
                <a:latin typeface="Arial"/>
                <a:cs typeface="Arial"/>
              </a:rPr>
              <a:t> </a:t>
            </a:r>
            <a:endParaRPr lang="en-US" dirty="0">
              <a:latin typeface="Arial"/>
              <a:ea typeface="ＭＳ Ｐゴシック" charset="0"/>
              <a:cs typeface="Arial"/>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732B6B5-6077-2541-B545-4F06451C5A3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1011" name="Rectangle 1026"/>
          <p:cNvSpPr>
            <a:spLocks noGrp="1" noRot="1" noChangeAspect="1" noChangeArrowheads="1" noTextEdit="1"/>
          </p:cNvSpPr>
          <p:nvPr>
            <p:ph type="sldImg"/>
          </p:nvPr>
        </p:nvSpPr>
        <p:spPr>
          <a:ln/>
        </p:spPr>
      </p:sp>
      <p:sp>
        <p:nvSpPr>
          <p:cNvPr id="17101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AF9E55E-313B-164C-ACC7-F520552D044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5338379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AF9E55E-313B-164C-ACC7-F520552D044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7655130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AF9E55E-313B-164C-ACC7-F520552D044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0893643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AF9E55E-313B-164C-ACC7-F520552D044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8368064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AF9E55E-313B-164C-ACC7-F520552D044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00392194"/>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E5792FC-8BE7-7343-84EB-9679E017FD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E5792FC-8BE7-7343-84EB-9679E017FD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7296590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a:latin typeface="Arial"/>
                <a:cs typeface="Arial"/>
              </a:rPr>
              <a:t>In what ways does the L</a:t>
            </a:r>
            <a:r>
              <a:rPr lang="en-US" sz="1100">
                <a:latin typeface="Arial"/>
                <a:cs typeface="Arial"/>
              </a:rPr>
              <a:t>ORD</a:t>
            </a:r>
            <a:r>
              <a:rPr lang="en-US" baseline="0">
                <a:latin typeface="Arial"/>
                <a:cs typeface="Arial"/>
              </a:rPr>
              <a:t> take care of us when we make others a priority?</a:t>
            </a:r>
          </a:p>
          <a:p>
            <a:r>
              <a:rPr lang="en-US" baseline="0">
                <a:latin typeface="Arial"/>
                <a:cs typeface="Arial"/>
              </a:rPr>
              <a:t>Here is our key issue to address today.</a:t>
            </a:r>
            <a:endParaRPr lang="en-US">
              <a:latin typeface="Arial"/>
              <a:cs typeface="Arial"/>
            </a:endParaRPr>
          </a:p>
          <a:p>
            <a:endParaRPr lang="en-US" dirty="0">
              <a:latin typeface="Arial"/>
              <a:cs typeface="Arial"/>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a:p>
            <a:r>
              <a:rPr lang="en-US"/>
              <a:t>Restatement</a:t>
            </a:r>
          </a:p>
          <a:p>
            <a:endParaRPr lang="en-US"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8937719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57981321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41305183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8748090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8639268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3478610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79142396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64432127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3575115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0124130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68016742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81859119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4325801"/>
      </p:ext>
    </p:extLst>
  </p:cSld>
  <p:clrMapOvr>
    <a:masterClrMapping/>
  </p:clrMapOvr>
  <p:transition>
    <p:randomBar dir="vert"/>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532419"/>
      </p:ext>
    </p:extLst>
  </p:cSld>
  <p:clrMapOvr>
    <a:masterClrMapping/>
  </p:clrMapOvr>
  <p:transition>
    <p:randomBar dir="vert"/>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9859016"/>
      </p:ext>
    </p:extLst>
  </p:cSld>
  <p:clrMapOvr>
    <a:masterClrMapping/>
  </p:clrMapOvr>
  <p:transition>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4756529"/>
      </p:ext>
    </p:extLst>
  </p:cSld>
  <p:clrMapOvr>
    <a:masterClrMapping/>
  </p:clrMapOvr>
  <p:transition>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1074947"/>
      </p:ext>
    </p:extLst>
  </p:cSld>
  <p:clrMapOvr>
    <a:masterClrMapping/>
  </p:clrMapOvr>
  <p:transition>
    <p:randomBar dir="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99465"/>
      </p:ext>
    </p:extLst>
  </p:cSld>
  <p:clrMapOvr>
    <a:masterClrMapping/>
  </p:clrMapOvr>
  <p:transition>
    <p:randomBar dir="vert"/>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9184091"/>
      </p:ext>
    </p:extLst>
  </p:cSld>
  <p:clrMapOvr>
    <a:masterClrMapping/>
  </p:clrMapOvr>
  <p:transition>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0063179"/>
      </p:ext>
    </p:extLst>
  </p:cSld>
  <p:clrMapOvr>
    <a:masterClrMapping/>
  </p:clrMapOvr>
  <p:transition>
    <p:randomBar dir="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035952"/>
      </p:ext>
    </p:extLst>
  </p:cSld>
  <p:clrMapOvr>
    <a:masterClrMapping/>
  </p:clrMapOvr>
  <p:transition>
    <p:randomBar dir="vert"/>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9741115"/>
      </p:ext>
    </p:extLst>
  </p:cSld>
  <p:clrMapOvr>
    <a:masterClrMapping/>
  </p:clrMapOvr>
  <p:transition>
    <p:randomBar dir="vert"/>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3947419"/>
      </p:ext>
    </p:extLst>
  </p:cSld>
  <p:clrMapOvr>
    <a:masterClrMapping/>
  </p:clrMapOvr>
  <p:transition>
    <p:randomBar dir="vert"/>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30326576"/>
      </p:ext>
    </p:extLst>
  </p:cSld>
  <p:clrMapOvr>
    <a:masterClrMapping/>
  </p:clrMapOvr>
  <p:transition>
    <p:randomBar dir="vert"/>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2746931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315685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7207355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4303589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640864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8718471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7625913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0920572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4894789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0800492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6954439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58C24A-41D2-B64F-B497-CB177FB98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1824260"/>
      </p:ext>
    </p:extLst>
  </p:cSld>
  <p:clrMapOvr>
    <a:masterClrMapping/>
  </p:clrMapOvr>
  <p:transition>
    <p:randomBar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609BAC-1211-964C-AE0A-68E33CDDA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6305872"/>
      </p:ext>
    </p:extLst>
  </p:cSld>
  <p:clrMapOvr>
    <a:masterClrMapping/>
  </p:clrMapOvr>
  <p:transition>
    <p:randomBar dir="vert"/>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C8DF41-21B0-9D40-8FDE-98A0016F52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4671478"/>
      </p:ext>
    </p:extLst>
  </p:cSld>
  <p:clrMapOvr>
    <a:masterClrMapping/>
  </p:clrMapOvr>
  <p:transition>
    <p:randomBar dir="vert"/>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2246B0-D186-CF43-A18C-BDF098757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5014969"/>
      </p:ext>
    </p:extLst>
  </p:cSld>
  <p:clrMapOvr>
    <a:masterClrMapping/>
  </p:clrMapOvr>
  <p:transition>
    <p:randomBar dir="vert"/>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158DF64-CDCC-A243-8FD4-7A4A1C4041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3043522"/>
      </p:ext>
    </p:extLst>
  </p:cSld>
  <p:clrMapOvr>
    <a:masterClrMapping/>
  </p:clrMapOvr>
  <p:transition>
    <p:randomBar dir="vert"/>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6D77E2-B66C-8045-A84C-1E20CDF017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8131782"/>
      </p:ext>
    </p:extLst>
  </p:cSld>
  <p:clrMapOvr>
    <a:masterClrMapping/>
  </p:clrMapOvr>
  <p:transition>
    <p:randomBar dir="vert"/>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396EE47-2D1B-B542-ACFA-0F612E4DFA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06083016"/>
      </p:ext>
    </p:extLst>
  </p:cSld>
  <p:clrMapOvr>
    <a:masterClrMapping/>
  </p:clrMapOvr>
  <p:transition>
    <p:randomBar dir="vert"/>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C561DB0-E6CC-0247-BC2E-CC908722AF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5727308"/>
      </p:ext>
    </p:extLst>
  </p:cSld>
  <p:clrMapOvr>
    <a:masterClrMapping/>
  </p:clrMapOvr>
  <p:transition>
    <p:randomBar dir="vert"/>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F5DEC1-EEA0-1345-A9CC-43E6B37FCC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26582369"/>
      </p:ext>
    </p:extLst>
  </p:cSld>
  <p:clrMapOvr>
    <a:masterClrMapping/>
  </p:clrMapOvr>
  <p:transition>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4ECCA3-6478-354F-A344-9F3F3C253D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1663759"/>
      </p:ext>
    </p:extLst>
  </p:cSld>
  <p:clrMapOvr>
    <a:masterClrMapping/>
  </p:clrMapOvr>
  <p:transition>
    <p:randomBar dir="vert"/>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14C323-B7AA-BB41-813D-416014B44B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0150612"/>
      </p:ext>
    </p:extLst>
  </p:cSld>
  <p:clrMapOvr>
    <a:masterClrMapping/>
  </p:clrMapOvr>
  <p:transition>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14F2F26-7730-2146-9887-DEE8204096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7803201"/>
      </p:ext>
    </p:extLst>
  </p:cSld>
  <p:clrMapOvr>
    <a:masterClrMapping/>
  </p:clrMapOvr>
  <p:transition>
    <p:randomBar dir="vert"/>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6BFED0A-EA4C-994E-AD81-A21F08473E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6709354"/>
      </p:ext>
    </p:extLst>
  </p:cSld>
  <p:clrMapOvr>
    <a:masterClrMapping/>
  </p:clrMapOvr>
  <p:transition>
    <p:randomBar dir="vert"/>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8CC1136-DCBB-FA45-B50E-46493D11AA1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8404560"/>
      </p:ext>
    </p:extLst>
  </p:cSld>
  <p:clrMapOvr>
    <a:masterClrMapping/>
  </p:clrMapOvr>
  <p:transition>
    <p:randomBar dir="ver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6974792-8FC9-534D-830B-83F50037A7E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42986349"/>
      </p:ext>
    </p:extLst>
  </p:cSld>
  <p:clrMapOvr>
    <a:masterClrMapping/>
  </p:clrMapOvr>
  <p:transition>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95C2CD2D-C4A0-594A-A7A1-623F96C850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275421"/>
      </p:ext>
    </p:extLst>
  </p:cSld>
  <p:clrMapOvr>
    <a:masterClrMapping/>
  </p:clrMapOvr>
  <p:transition>
    <p:randomBar dir="vert"/>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BBC363A1-87D2-0148-87C3-A89FA9CD9AB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6560534"/>
      </p:ext>
    </p:extLst>
  </p:cSld>
  <p:clrMapOvr>
    <a:masterClrMapping/>
  </p:clrMapOvr>
  <p:transition>
    <p:randomBar dir="vert"/>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9825A5CF-FBBA-FB49-9DB0-D7F1BA3985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06560053"/>
      </p:ext>
    </p:extLst>
  </p:cSld>
  <p:clrMapOvr>
    <a:masterClrMapping/>
  </p:clrMapOvr>
  <p:transition>
    <p:randomBar dir="vert"/>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738E3C9-FE83-484D-A436-BCB13ACEB81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94351118"/>
      </p:ext>
    </p:extLst>
  </p:cSld>
  <p:clrMapOvr>
    <a:masterClrMapping/>
  </p:clrMapOvr>
  <p:transition>
    <p:randomBar dir="vert"/>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6356719E-167E-A542-B22B-49152AF76A1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9114173"/>
      </p:ext>
    </p:extLst>
  </p:cSld>
  <p:clrMapOvr>
    <a:masterClrMapping/>
  </p:clrMapOvr>
  <p:transition>
    <p:randomBar dir="vert"/>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58EF2B5-494E-1D4E-9486-F9F7C9480D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5521324"/>
      </p:ext>
    </p:extLst>
  </p:cSld>
  <p:clrMapOvr>
    <a:masterClrMapping/>
  </p:clrMapOvr>
  <p:transition>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7F6D313-59B3-674E-B7CD-BE61B5FFEF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482379"/>
      </p:ext>
    </p:extLst>
  </p:cSld>
  <p:clrMapOvr>
    <a:masterClrMapping/>
  </p:clrMapOvr>
  <p:transition>
    <p:randomBar dir="vert"/>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8000"/>
            <a:chOff x="0" y="0"/>
            <a:chExt cx="5760" cy="4320"/>
          </a:xfrm>
        </p:grpSpPr>
        <p:grpSp>
          <p:nvGrpSpPr>
            <p:cNvPr id="5" name="Group 1027"/>
            <p:cNvGrpSpPr>
              <a:grpSpLocks/>
            </p:cNvGrpSpPr>
            <p:nvPr/>
          </p:nvGrpSpPr>
          <p:grpSpPr bwMode="auto">
            <a:xfrm>
              <a:off x="0" y="0"/>
              <a:ext cx="5760" cy="4320"/>
              <a:chOff x="0" y="0"/>
              <a:chExt cx="5760" cy="4320"/>
            </a:xfrm>
          </p:grpSpPr>
          <p:sp>
            <p:nvSpPr>
              <p:cNvPr id="15" name="Rectangle 1028"/>
              <p:cNvSpPr>
                <a:spLocks noChangeArrowheads="1"/>
              </p:cNvSpPr>
              <p:nvPr/>
            </p:nvSpPr>
            <p:spPr bwMode="ltGray">
              <a:xfrm>
                <a:off x="2112" y="0"/>
                <a:ext cx="3648" cy="96"/>
              </a:xfrm>
              <a:prstGeom prst="rect">
                <a:avLst/>
              </a:prstGeom>
              <a:solidFill>
                <a:schemeClr val="folHlink"/>
              </a:solidFill>
              <a:ln w="9525">
                <a:noFill/>
                <a:miter lim="800000"/>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nvGrpSpPr>
              <p:cNvPr id="16" name="Group 1029"/>
              <p:cNvGrpSpPr>
                <a:grpSpLocks/>
              </p:cNvGrpSpPr>
              <p:nvPr userDrawn="1"/>
            </p:nvGrpSpPr>
            <p:grpSpPr bwMode="auto">
              <a:xfrm>
                <a:off x="0" y="0"/>
                <a:ext cx="5760" cy="4320"/>
                <a:chOff x="0" y="0"/>
                <a:chExt cx="5760" cy="4320"/>
              </a:xfrm>
            </p:grpSpPr>
            <p:sp>
              <p:nvSpPr>
                <p:cNvPr id="18" name="Line 1030"/>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9" name="Line 1031"/>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0" name="Line 1032"/>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1" name="Line 1033"/>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2" name="Line 1034"/>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3" name="Line 1035"/>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4" name="Line 1036"/>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5" name="Line 1037"/>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6" name="Line 1038"/>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7" name="Line 1039"/>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8" name="Line 1040"/>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9" name="Line 1041"/>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0" name="Line 1042"/>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1" name="Line 1043"/>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2" name="Line 1044"/>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3" name="Line 1045"/>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4" name="Line 1046"/>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 name="Line 1047"/>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6" name="Line 1048"/>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7" name="Line 1049"/>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8" name="Line 1050"/>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9" name="Line 1051"/>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0" name="Line 1052"/>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1" name="Line 1053"/>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2" name="Line 1054"/>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3" name="Line 1055"/>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4" name="Line 1056"/>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5" name="Line 1057"/>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6" name="Line 1058"/>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7" name="Line 1059"/>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8" name="Line 1060"/>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9" name="Line 1061"/>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0" name="Line 1062"/>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1" name="Line 1063"/>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2" name="Line 1064"/>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3" name="Line 1065"/>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4" name="Line 1066"/>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5" name="Line 1067"/>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6" name="Line 1068"/>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7" name="Line 1069"/>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8" name="Line 1070"/>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9" name="Line 1071"/>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0" name="Line 1072"/>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1" name="Line 1073"/>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2" name="Line 1074"/>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3" name="Line 1075"/>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4" name="Line 1076"/>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5" name="Line 1077"/>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6" name="Line 1078"/>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7" name="Line 1079"/>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8" name="Line 1080"/>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sp>
            <p:nvSpPr>
              <p:cNvPr id="17" name="Line 1081"/>
              <p:cNvSpPr>
                <a:spLocks noChangeShapeType="1"/>
              </p:cNvSpPr>
              <p:nvPr/>
            </p:nvSpPr>
            <p:spPr bwMode="ltGray">
              <a:xfrm>
                <a:off x="5568" y="0"/>
                <a:ext cx="0" cy="1488"/>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6" name="Group 1082"/>
            <p:cNvGrpSpPr>
              <a:grpSpLocks/>
            </p:cNvGrpSpPr>
            <p:nvPr userDrawn="1"/>
          </p:nvGrpSpPr>
          <p:grpSpPr bwMode="auto">
            <a:xfrm>
              <a:off x="3" y="559"/>
              <a:ext cx="4192" cy="1796"/>
              <a:chOff x="3" y="559"/>
              <a:chExt cx="4192" cy="1796"/>
            </a:xfrm>
          </p:grpSpPr>
          <p:sp>
            <p:nvSpPr>
              <p:cNvPr id="11" name="Line 1083"/>
              <p:cNvSpPr>
                <a:spLocks noChangeShapeType="1"/>
              </p:cNvSpPr>
              <p:nvPr/>
            </p:nvSpPr>
            <p:spPr bwMode="ltGray">
              <a:xfrm>
                <a:off x="506" y="559"/>
                <a:ext cx="0" cy="1796"/>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2" name="Line 1084"/>
              <p:cNvSpPr>
                <a:spLocks noChangeShapeType="1"/>
              </p:cNvSpPr>
              <p:nvPr/>
            </p:nvSpPr>
            <p:spPr bwMode="ltGray">
              <a:xfrm flipH="1" flipV="1">
                <a:off x="3" y="1924"/>
                <a:ext cx="3211" cy="1"/>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3" name="Line 1085"/>
              <p:cNvSpPr>
                <a:spLocks noChangeShapeType="1"/>
              </p:cNvSpPr>
              <p:nvPr/>
            </p:nvSpPr>
            <p:spPr bwMode="ltGray">
              <a:xfrm flipH="1" flipV="1">
                <a:off x="384" y="938"/>
                <a:ext cx="3811" cy="1"/>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4" name="Arc 1086"/>
              <p:cNvSpPr>
                <a:spLocks/>
              </p:cNvSpPr>
              <p:nvPr/>
            </p:nvSpPr>
            <p:spPr bwMode="ltGray">
              <a:xfrm rot="16200000" flipH="1">
                <a:off x="426" y="860"/>
                <a:ext cx="156" cy="157"/>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7" name="Group 1087"/>
            <p:cNvGrpSpPr>
              <a:grpSpLocks/>
            </p:cNvGrpSpPr>
            <p:nvPr userDrawn="1"/>
          </p:nvGrpSpPr>
          <p:grpSpPr bwMode="auto">
            <a:xfrm>
              <a:off x="1480" y="1952"/>
              <a:ext cx="3808" cy="1812"/>
              <a:chOff x="1480" y="1952"/>
              <a:chExt cx="3808" cy="1812"/>
            </a:xfrm>
          </p:grpSpPr>
          <p:sp>
            <p:nvSpPr>
              <p:cNvPr id="8" name="Line 1088"/>
              <p:cNvSpPr>
                <a:spLocks noChangeShapeType="1"/>
              </p:cNvSpPr>
              <p:nvPr/>
            </p:nvSpPr>
            <p:spPr bwMode="ltGray">
              <a:xfrm flipV="1">
                <a:off x="1480" y="3442"/>
                <a:ext cx="3808" cy="0"/>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9" name="Line 1089"/>
              <p:cNvSpPr>
                <a:spLocks noChangeShapeType="1"/>
              </p:cNvSpPr>
              <p:nvPr/>
            </p:nvSpPr>
            <p:spPr bwMode="ltGray">
              <a:xfrm flipH="1">
                <a:off x="5172" y="1952"/>
                <a:ext cx="0" cy="1812"/>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0" name="Arc 1090"/>
              <p:cNvSpPr>
                <a:spLocks/>
              </p:cNvSpPr>
              <p:nvPr/>
            </p:nvSpPr>
            <p:spPr bwMode="ltGray">
              <a:xfrm rot="5400000">
                <a:off x="5097" y="3347"/>
                <a:ext cx="156" cy="157"/>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352323" name="Rectangle 1091"/>
          <p:cNvSpPr>
            <a:spLocks noGrp="1" noChangeArrowheads="1"/>
          </p:cNvSpPr>
          <p:nvPr>
            <p:ph type="ctrTitle"/>
          </p:nvPr>
        </p:nvSpPr>
        <p:spPr>
          <a:xfrm>
            <a:off x="990600" y="1752600"/>
            <a:ext cx="7772400" cy="1143000"/>
          </a:xfrm>
        </p:spPr>
        <p:txBody>
          <a:bodyPr/>
          <a:lstStyle>
            <a:lvl1pPr>
              <a:defRPr/>
            </a:lvl1pPr>
          </a:lstStyle>
          <a:p>
            <a:r>
              <a:rPr lang="en-AU"/>
              <a:t>Click to edit Master title style</a:t>
            </a:r>
          </a:p>
        </p:txBody>
      </p:sp>
      <p:sp>
        <p:nvSpPr>
          <p:cNvPr id="352324" name="Rectangle 1092" descr="Rectangle: Click to edit Master text styles&#10;Second level&#10;Third level&#10;Fourth level&#10;Fifth level"/>
          <p:cNvSpPr>
            <a:spLocks noGrp="1" noChangeArrowheads="1"/>
          </p:cNvSpPr>
          <p:nvPr>
            <p:ph type="subTitle" idx="1"/>
          </p:nvPr>
        </p:nvSpPr>
        <p:spPr>
          <a:xfrm>
            <a:off x="990600" y="3309938"/>
            <a:ext cx="6400800" cy="1752600"/>
          </a:xfrm>
        </p:spPr>
        <p:txBody>
          <a:bodyPr/>
          <a:lstStyle>
            <a:lvl1pPr marL="0" indent="0">
              <a:buFont typeface="Wingdings" pitchFamily="-111" charset="2"/>
              <a:buNone/>
              <a:defRPr/>
            </a:lvl1pPr>
          </a:lstStyle>
          <a:p>
            <a:r>
              <a:rPr lang="en-AU"/>
              <a:t>Click to edit Master subtitle style</a:t>
            </a:r>
          </a:p>
        </p:txBody>
      </p:sp>
      <p:sp>
        <p:nvSpPr>
          <p:cNvPr id="69" name="Rectangle 1093"/>
          <p:cNvSpPr>
            <a:spLocks noGrp="1" noChangeArrowheads="1"/>
          </p:cNvSpPr>
          <p:nvPr>
            <p:ph type="dt" sz="quarter" idx="10"/>
          </p:nvPr>
        </p:nvSpPr>
        <p:spPr/>
        <p:txBody>
          <a:bodyPr/>
          <a:lstStyle>
            <a:lvl1pPr>
              <a:defRPr/>
            </a:lvl1pPr>
          </a:lstStyle>
          <a:p>
            <a:pPr>
              <a:defRPr/>
            </a:pPr>
            <a:endParaRPr lang="en-AU">
              <a:solidFill>
                <a:srgbClr val="40458C"/>
              </a:solidFill>
              <a:latin typeface="Tahoma"/>
            </a:endParaRPr>
          </a:p>
        </p:txBody>
      </p:sp>
      <p:sp>
        <p:nvSpPr>
          <p:cNvPr id="70" name="Rectangle 1094"/>
          <p:cNvSpPr>
            <a:spLocks noGrp="1" noChangeArrowheads="1"/>
          </p:cNvSpPr>
          <p:nvPr>
            <p:ph type="ftr" sz="quarter" idx="11"/>
          </p:nvPr>
        </p:nvSpPr>
        <p:spPr/>
        <p:txBody>
          <a:bodyPr/>
          <a:lstStyle>
            <a:lvl1pPr>
              <a:defRPr/>
            </a:lvl1pPr>
          </a:lstStyle>
          <a:p>
            <a:pPr>
              <a:defRPr/>
            </a:pPr>
            <a:endParaRPr lang="en-AU">
              <a:solidFill>
                <a:srgbClr val="40458C"/>
              </a:solidFill>
              <a:latin typeface="Tahoma"/>
            </a:endParaRPr>
          </a:p>
        </p:txBody>
      </p:sp>
      <p:sp>
        <p:nvSpPr>
          <p:cNvPr id="71" name="Rectangle 1095"/>
          <p:cNvSpPr>
            <a:spLocks noGrp="1" noChangeArrowheads="1"/>
          </p:cNvSpPr>
          <p:nvPr>
            <p:ph type="sldNum" sz="quarter" idx="12"/>
          </p:nvPr>
        </p:nvSpPr>
        <p:spPr/>
        <p:txBody>
          <a:bodyPr/>
          <a:lstStyle>
            <a:lvl1pPr>
              <a:defRPr/>
            </a:lvl1pPr>
          </a:lstStyle>
          <a:p>
            <a:fld id="{1132FD08-0CA3-DD4D-A1BC-6AC2884FB399}"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33947760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E2D02495-EE5E-E648-8AE1-F2DC7F940C73}"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30413503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81A08177-353D-6944-A419-7728572EFC37}"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41292941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006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E52C5A55-47DF-AE45-AA00-2026FAEE243D}"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15910765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8"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9" name="Rectangle 67"/>
          <p:cNvSpPr>
            <a:spLocks noGrp="1" noChangeArrowheads="1"/>
          </p:cNvSpPr>
          <p:nvPr>
            <p:ph type="sldNum" sz="quarter" idx="12"/>
          </p:nvPr>
        </p:nvSpPr>
        <p:spPr>
          <a:ln/>
        </p:spPr>
        <p:txBody>
          <a:bodyPr/>
          <a:lstStyle>
            <a:lvl1pPr>
              <a:defRPr/>
            </a:lvl1pPr>
          </a:lstStyle>
          <a:p>
            <a:fld id="{513DFB0D-DCE4-CB4F-952B-B0DC543BE39E}"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84458013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4"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5" name="Rectangle 67"/>
          <p:cNvSpPr>
            <a:spLocks noGrp="1" noChangeArrowheads="1"/>
          </p:cNvSpPr>
          <p:nvPr>
            <p:ph type="sldNum" sz="quarter" idx="12"/>
          </p:nvPr>
        </p:nvSpPr>
        <p:spPr>
          <a:ln/>
        </p:spPr>
        <p:txBody>
          <a:bodyPr/>
          <a:lstStyle>
            <a:lvl1pPr>
              <a:defRPr/>
            </a:lvl1pPr>
          </a:lstStyle>
          <a:p>
            <a:fld id="{F215F144-4D15-F04D-AD2B-F030B3425FEE}"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80694634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3"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4" name="Rectangle 67"/>
          <p:cNvSpPr>
            <a:spLocks noGrp="1" noChangeArrowheads="1"/>
          </p:cNvSpPr>
          <p:nvPr>
            <p:ph type="sldNum" sz="quarter" idx="12"/>
          </p:nvPr>
        </p:nvSpPr>
        <p:spPr>
          <a:ln/>
        </p:spPr>
        <p:txBody>
          <a:bodyPr/>
          <a:lstStyle>
            <a:lvl1pPr>
              <a:defRPr/>
            </a:lvl1pPr>
          </a:lstStyle>
          <a:p>
            <a:fld id="{145ECDC2-A06F-3244-8B78-34331C43E498}"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70167111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A5433820-2A6C-5544-BB02-D2C3EA240BDB}"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29279752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FA7DDD42-64BB-F848-90E4-0DB6ECE79D9B}"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91341769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45B49B5E-92EF-B64A-BAE0-36D74B30AA71}"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42294623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04800"/>
            <a:ext cx="20002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304800"/>
            <a:ext cx="58483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99DB85F3-0CF9-F240-A579-E963E0214D90}"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75883907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1C5421EB-CFF1-C846-BF96-0FFDCC2628C2}"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022738216"/>
      </p:ext>
    </p:extLst>
  </p:cSld>
  <p:clrMapOvr>
    <a:masterClrMapping/>
  </p:clrMapOvr>
  <p:transition spd="med">
    <p:randomBar dir="vert"/>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CE5DB02D-02AB-C447-8300-DC1125772939}"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735998608"/>
      </p:ext>
    </p:extLst>
  </p:cSld>
  <p:clrMapOvr>
    <a:masterClrMapping/>
  </p:clrMapOvr>
  <p:transition spd="med">
    <p:randomBar dir="vert"/>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D9B7EA4E-3FB8-BB47-AD55-878244D58B5F}"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912677164"/>
      </p:ext>
    </p:extLst>
  </p:cSld>
  <p:clrMapOvr>
    <a:masterClrMapping/>
  </p:clrMapOvr>
  <p:transition spd="med">
    <p:randomBar dir="vert"/>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72070795-C768-A141-8AAC-0D9D0D1FDAF5}"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45325972"/>
      </p:ext>
    </p:extLst>
  </p:cSld>
  <p:clrMapOvr>
    <a:masterClrMapping/>
  </p:clrMapOvr>
  <p:transition spd="med">
    <p:randomBar dir="vert"/>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626B6614-C6D2-9741-86C4-41FD2ED4C123}"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162363442"/>
      </p:ext>
    </p:extLst>
  </p:cSld>
  <p:clrMapOvr>
    <a:masterClrMapping/>
  </p:clrMapOvr>
  <p:transition spd="med">
    <p:randomBar dir="vert"/>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599E4E64-6A3B-A642-81B5-43C1F983C83F}"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25297347"/>
      </p:ext>
    </p:extLst>
  </p:cSld>
  <p:clrMapOvr>
    <a:masterClrMapping/>
  </p:clrMapOvr>
  <p:transition spd="med">
    <p:randomBar dir="vert"/>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BF97937A-6EFA-7244-9BBB-4B39FA4EDD5D}"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211544472"/>
      </p:ext>
    </p:extLst>
  </p:cSld>
  <p:clrMapOvr>
    <a:masterClrMapping/>
  </p:clrMapOvr>
  <p:transition spd="med">
    <p:randomBar dir="vert"/>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DB97A148-BB3A-6F4F-A713-8E6B70B4C0C8}"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533705036"/>
      </p:ext>
    </p:extLst>
  </p:cSld>
  <p:clrMapOvr>
    <a:masterClrMapping/>
  </p:clrMapOvr>
  <p:transition spd="med">
    <p:randomBar dir="vert"/>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43383A86-FADD-714B-BE63-5935EE91934F}"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188631553"/>
      </p:ext>
    </p:extLst>
  </p:cSld>
  <p:clrMapOvr>
    <a:masterClrMapping/>
  </p:clrMapOvr>
  <p:transition spd="med">
    <p:randomBar dir="vert"/>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33CBCA7D-BFD0-A945-9CDF-5C086F9AF08C}"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911427963"/>
      </p:ext>
    </p:extLst>
  </p:cSld>
  <p:clrMapOvr>
    <a:masterClrMapping/>
  </p:clrMapOvr>
  <p:transition spd="med">
    <p:randomBar dir="vert"/>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DA14E335-CA85-1D48-81B8-5D641B8822EA}"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577404725"/>
      </p:ext>
    </p:extLst>
  </p:cSld>
  <p:clrMapOvr>
    <a:masterClrMapping/>
  </p:clrMapOvr>
  <p:transition spd="med">
    <p:randomBar dir="vert"/>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B63174D7-74D0-574E-AB1B-20ACBAC70165}"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002367536"/>
      </p:ext>
    </p:extLst>
  </p:cSld>
  <p:clrMapOvr>
    <a:masterClrMapping/>
  </p:clrMapOvr>
  <p:transition spd="med">
    <p:randomBar dir="vert"/>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theme" Target="../theme/theme2.xml"/><Relationship Id="rId18" Type="http://schemas.openxmlformats.org/officeDocument/2006/relationships/image" Target="../media/image5.png"/><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17" Type="http://schemas.openxmlformats.org/officeDocument/2006/relationships/image" Target="../media/image4.png"/><Relationship Id="rId2" Type="http://schemas.openxmlformats.org/officeDocument/2006/relationships/slideLayout" Target="../slideLayouts/slideLayout15.xml"/><Relationship Id="rId16" Type="http://schemas.openxmlformats.org/officeDocument/2006/relationships/image" Target="../media/image3.png"/><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5" Type="http://schemas.openxmlformats.org/officeDocument/2006/relationships/image" Target="../media/image2.png"/><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image" Target="../media/image1.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theme" Target="../theme/theme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theme" Target="../theme/theme4.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6.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theme" Target="../theme/theme5.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6.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image" Target="../media/image7.png"/><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theme" Target="../theme/theme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theme" Target="../theme/theme8.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defTabSz="914400"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defTabSz="914400"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chemeClr val="tx2"/>
                </a:solidFill>
                <a:latin typeface="Arial" charset="0"/>
              </a:defRPr>
            </a:lvl1pPr>
          </a:lstStyle>
          <a:p>
            <a:pPr defTabSz="914400" fontAlgn="base">
              <a:spcAft>
                <a:spcPct val="0"/>
              </a:spcAft>
            </a:pPr>
            <a:fld id="{5F27870C-0DD9-CC4B-93BB-D2315362428C}" type="slidenum">
              <a:rPr lang="en-US">
                <a:solidFill>
                  <a:srgbClr val="482400"/>
                </a:solidFill>
                <a:ea typeface="ＭＳ Ｐゴシック" charset="0"/>
                <a:cs typeface="ＭＳ Ｐゴシック" charset="0"/>
              </a:rPr>
              <a:pPr defTabSz="914400"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00906231"/>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 id="2147483686"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39718573"/>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1077637353"/>
      </p:ext>
    </p:extLst>
  </p:cSld>
  <p:clrMap bg1="lt1" tx1="dk1" bg2="lt2" tx2="dk2" accent1="accent1" accent2="accent2" accent3="accent3" accent4="accent4" accent5="accent5" accent6="accent6" hlink="hlink" folHlink="folHlink"/>
  <p:sldLayoutIdLst>
    <p:sldLayoutId id="2147483738" r:id="rId1"/>
    <p:sldLayoutId id="2147483739" r:id="rId2"/>
    <p:sldLayoutId id="2147483740" r:id="rId3"/>
    <p:sldLayoutId id="2147483741" r:id="rId4"/>
    <p:sldLayoutId id="2147483742" r:id="rId5"/>
    <p:sldLayoutId id="2147483743" r:id="rId6"/>
    <p:sldLayoutId id="2147483744" r:id="rId7"/>
    <p:sldLayoutId id="2147483745" r:id="rId8"/>
    <p:sldLayoutId id="2147483746" r:id="rId9"/>
    <p:sldLayoutId id="2147483747" r:id="rId10"/>
    <p:sldLayoutId id="214748374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defTabSz="914400" fontAlgn="base">
              <a:spcBef>
                <a:spcPct val="0"/>
              </a:spcBef>
              <a:spcAft>
                <a:spcPct val="0"/>
              </a:spcAft>
              <a:defRPr/>
            </a:pPr>
            <a:fld id="{AA890F98-17C3-9E40-BFD4-389C3CD60AEF}" type="slidenum">
              <a:rPr lang="en-US">
                <a:solidFill>
                  <a:srgbClr val="000000"/>
                </a:solidFill>
                <a:latin typeface="Times New Roman" charset="0"/>
                <a:ea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3657201203"/>
      </p:ext>
    </p:extLst>
  </p:cSld>
  <p:clrMap bg1="lt1" tx1="dk1" bg2="lt2" tx2="dk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pPr>
            <a:fld id="{774097D6-3371-2544-B9C1-47762CF39CBC}" type="slidenum">
              <a:rPr lang="en-US" smtClean="0">
                <a:solidFill>
                  <a:srgbClr val="000000"/>
                </a:solidFill>
                <a:latin typeface="Times New Roman" charset="0"/>
                <a:ea typeface="ＭＳ Ｐゴシック" charset="0"/>
                <a:cs typeface="ＭＳ Ｐゴシック" charset="0"/>
              </a:rPr>
              <a:pPr defTabSz="914400" fontAlgn="base">
                <a:spcBef>
                  <a:spcPct val="0"/>
                </a:spcBef>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55208149"/>
      </p:ext>
    </p:extLst>
  </p:cSld>
  <p:clrMap bg1="lt1" tx1="dk1" bg2="lt2" tx2="dk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Lst>
  <p:transition>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9144000" cy="6858000"/>
            <a:chOff x="0" y="0"/>
            <a:chExt cx="5760" cy="4320"/>
          </a:xfrm>
        </p:grpSpPr>
        <p:grpSp>
          <p:nvGrpSpPr>
            <p:cNvPr id="14344" name="Group 3"/>
            <p:cNvGrpSpPr>
              <a:grpSpLocks/>
            </p:cNvGrpSpPr>
            <p:nvPr/>
          </p:nvGrpSpPr>
          <p:grpSpPr bwMode="auto">
            <a:xfrm>
              <a:off x="0" y="0"/>
              <a:ext cx="5760" cy="4320"/>
              <a:chOff x="0" y="0"/>
              <a:chExt cx="5760" cy="4320"/>
            </a:xfrm>
          </p:grpSpPr>
          <p:grpSp>
            <p:nvGrpSpPr>
              <p:cNvPr id="14351" name="Group 4"/>
              <p:cNvGrpSpPr>
                <a:grpSpLocks/>
              </p:cNvGrpSpPr>
              <p:nvPr/>
            </p:nvGrpSpPr>
            <p:grpSpPr bwMode="auto">
              <a:xfrm>
                <a:off x="0" y="192"/>
                <a:ext cx="5760" cy="4032"/>
                <a:chOff x="0" y="192"/>
                <a:chExt cx="5760" cy="4032"/>
              </a:xfrm>
            </p:grpSpPr>
            <p:sp>
              <p:nvSpPr>
                <p:cNvPr id="351237" name="Line 5"/>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38" name="Line 6"/>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39" name="Line 7"/>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0" name="Line 8"/>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1" name="Line 9"/>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2" name="Line 10"/>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3" name="Line 11"/>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4" name="Line 12"/>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5" name="Line 13"/>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6" name="Line 14"/>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7" name="Line 15"/>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8" name="Line 16"/>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9" name="Line 17"/>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0" name="Line 18"/>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1" name="Line 19"/>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2" name="Line 20"/>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3" name="Line 21"/>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4" name="Line 22"/>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5" name="Line 23"/>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6" name="Line 24"/>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7" name="Line 25"/>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8" name="Line 26"/>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14352" name="Group 27"/>
              <p:cNvGrpSpPr>
                <a:grpSpLocks/>
              </p:cNvGrpSpPr>
              <p:nvPr/>
            </p:nvGrpSpPr>
            <p:grpSpPr bwMode="auto">
              <a:xfrm>
                <a:off x="192" y="0"/>
                <a:ext cx="5376" cy="4320"/>
                <a:chOff x="192" y="0"/>
                <a:chExt cx="5376" cy="4320"/>
              </a:xfrm>
            </p:grpSpPr>
            <p:sp>
              <p:nvSpPr>
                <p:cNvPr id="351260" name="Line 28"/>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1" name="Line 29"/>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2" name="Line 30"/>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3" name="Line 31"/>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4" name="Line 32"/>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5" name="Line 33"/>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6" name="Line 34"/>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7" name="Line 35"/>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8" name="Line 36"/>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9" name="Line 37"/>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0" name="Line 38"/>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1" name="Line 39"/>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2" name="Line 40"/>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3" name="Line 41"/>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4" name="Line 42"/>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5" name="Line 43"/>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6" name="Line 44"/>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7" name="Line 45"/>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8" name="Line 46"/>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9" name="Line 47"/>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0" name="Line 48"/>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1" name="Line 49"/>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2" name="Line 50"/>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3" name="Line 51"/>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4" name="Line 52"/>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5" name="Line 53"/>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6" name="Line 54"/>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7" name="Line 55"/>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8" name="Line 56"/>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351289" name="Rectangle 57" descr="60%"/>
            <p:cNvSpPr>
              <a:spLocks noChangeArrowheads="1"/>
            </p:cNvSpPr>
            <p:nvPr/>
          </p:nvSpPr>
          <p:spPr bwMode="ltGray">
            <a:xfrm>
              <a:off x="2112" y="0"/>
              <a:ext cx="3648" cy="96"/>
            </a:xfrm>
            <a:prstGeom prst="rect">
              <a:avLst/>
            </a:prstGeom>
            <a:pattFill prst="pct60">
              <a:fgClr>
                <a:schemeClr val="folHlink"/>
              </a:fgClr>
              <a:bgClr>
                <a:schemeClr val="bg1"/>
              </a:bgClr>
            </a:pattFill>
            <a:ln w="9525">
              <a:noFill/>
              <a:miter lim="800000"/>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0" name="Line 58"/>
            <p:cNvSpPr>
              <a:spLocks noChangeShapeType="1"/>
            </p:cNvSpPr>
            <p:nvPr/>
          </p:nvSpPr>
          <p:spPr bwMode="ltGray">
            <a:xfrm>
              <a:off x="5568" y="0"/>
              <a:ext cx="0" cy="1488"/>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nvGrpSpPr>
            <p:cNvPr id="14347" name="Group 59"/>
            <p:cNvGrpSpPr>
              <a:grpSpLocks/>
            </p:cNvGrpSpPr>
            <p:nvPr/>
          </p:nvGrpSpPr>
          <p:grpSpPr bwMode="auto">
            <a:xfrm>
              <a:off x="261" y="892"/>
              <a:ext cx="1124" cy="1464"/>
              <a:chOff x="96" y="916"/>
              <a:chExt cx="2208" cy="2876"/>
            </a:xfrm>
          </p:grpSpPr>
          <p:sp>
            <p:nvSpPr>
              <p:cNvPr id="351292" name="Line 60"/>
              <p:cNvSpPr>
                <a:spLocks noChangeShapeType="1"/>
              </p:cNvSpPr>
              <p:nvPr/>
            </p:nvSpPr>
            <p:spPr bwMode="ltGray">
              <a:xfrm flipH="1">
                <a:off x="96" y="1038"/>
                <a:ext cx="2208" cy="0"/>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3" name="Line 61"/>
              <p:cNvSpPr>
                <a:spLocks noChangeShapeType="1"/>
              </p:cNvSpPr>
              <p:nvPr/>
            </p:nvSpPr>
            <p:spPr bwMode="ltGray">
              <a:xfrm>
                <a:off x="336" y="920"/>
                <a:ext cx="0" cy="2872"/>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4" name="Arc 62"/>
              <p:cNvSpPr>
                <a:spLocks/>
              </p:cNvSpPr>
              <p:nvPr/>
            </p:nvSpPr>
            <p:spPr bwMode="ltGray">
              <a:xfrm flipH="1">
                <a:off x="218" y="916"/>
                <a:ext cx="238" cy="240"/>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14339" name="Rectangle 63"/>
          <p:cNvSpPr>
            <a:spLocks noGrp="1" noChangeArrowheads="1"/>
          </p:cNvSpPr>
          <p:nvPr>
            <p:ph type="title"/>
          </p:nvPr>
        </p:nvSpPr>
        <p:spPr bwMode="auto">
          <a:xfrm>
            <a:off x="609600" y="3048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AU"/>
              <a:t>Click to edit Master title style</a:t>
            </a:r>
          </a:p>
        </p:txBody>
      </p:sp>
      <p:sp>
        <p:nvSpPr>
          <p:cNvPr id="14340" name="Rectangle 64" descr="Rectangle: Click to edit Master text styles&#10;Second level&#10;Third level&#10;Fourth level&#10;Fifth level"/>
          <p:cNvSpPr>
            <a:spLocks noGrp="1" noChangeArrowheads="1"/>
          </p:cNvSpPr>
          <p:nvPr>
            <p:ph type="body" idx="1"/>
          </p:nvPr>
        </p:nvSpPr>
        <p:spPr bwMode="auto">
          <a:xfrm>
            <a:off x="838200" y="19050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AU"/>
              <a:t>Click to edit Master text styles</a:t>
            </a:r>
          </a:p>
          <a:p>
            <a:pPr lvl="1"/>
            <a:r>
              <a:rPr lang="en-AU"/>
              <a:t>Second level</a:t>
            </a:r>
          </a:p>
          <a:p>
            <a:pPr lvl="2"/>
            <a:r>
              <a:rPr lang="en-AU"/>
              <a:t>Third level</a:t>
            </a:r>
          </a:p>
          <a:p>
            <a:pPr lvl="3"/>
            <a:r>
              <a:rPr lang="en-AU"/>
              <a:t>Fourth level</a:t>
            </a:r>
          </a:p>
          <a:p>
            <a:pPr lvl="4"/>
            <a:r>
              <a:rPr lang="en-AU"/>
              <a:t>Fifth level</a:t>
            </a:r>
          </a:p>
        </p:txBody>
      </p:sp>
      <p:sp>
        <p:nvSpPr>
          <p:cNvPr id="351297" name="Rectangle 65"/>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spcBef>
                <a:spcPct val="0"/>
              </a:spcBef>
              <a:defRPr sz="1400">
                <a:latin typeface="+mn-lt"/>
                <a:ea typeface="+mn-ea"/>
                <a:cs typeface="+mn-cs"/>
              </a:defRPr>
            </a:lvl1pPr>
          </a:lstStyle>
          <a:p>
            <a:pPr defTabSz="914400" fontAlgn="base">
              <a:spcAft>
                <a:spcPct val="0"/>
              </a:spcAft>
              <a:defRPr/>
            </a:pPr>
            <a:endParaRPr lang="en-AU">
              <a:solidFill>
                <a:srgbClr val="40458C"/>
              </a:solidFill>
              <a:latin typeface="Tahoma"/>
            </a:endParaRPr>
          </a:p>
        </p:txBody>
      </p:sp>
      <p:sp>
        <p:nvSpPr>
          <p:cNvPr id="351298" name="Rectangle 6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spcBef>
                <a:spcPct val="0"/>
              </a:spcBef>
              <a:defRPr sz="1400">
                <a:latin typeface="+mn-lt"/>
                <a:ea typeface="+mn-ea"/>
                <a:cs typeface="+mn-cs"/>
              </a:defRPr>
            </a:lvl1pPr>
          </a:lstStyle>
          <a:p>
            <a:pPr algn="ctr" defTabSz="914400" fontAlgn="base">
              <a:spcAft>
                <a:spcPct val="0"/>
              </a:spcAft>
              <a:defRPr/>
            </a:pPr>
            <a:endParaRPr lang="en-AU">
              <a:solidFill>
                <a:srgbClr val="40458C"/>
              </a:solidFill>
              <a:latin typeface="Tahoma"/>
            </a:endParaRPr>
          </a:p>
        </p:txBody>
      </p:sp>
      <p:sp>
        <p:nvSpPr>
          <p:cNvPr id="351299" name="Rectangle 6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spcBef>
                <a:spcPct val="0"/>
              </a:spcBef>
              <a:defRPr sz="1400">
                <a:latin typeface="Tahoma" charset="0"/>
              </a:defRPr>
            </a:lvl1pPr>
          </a:lstStyle>
          <a:p>
            <a:pPr defTabSz="914400" fontAlgn="base">
              <a:spcAft>
                <a:spcPct val="0"/>
              </a:spcAft>
            </a:pPr>
            <a:fld id="{E2565912-FD7F-BC46-A92A-98F88EA68373}" type="slidenum">
              <a:rPr lang="en-AU">
                <a:solidFill>
                  <a:srgbClr val="40458C"/>
                </a:solidFill>
                <a:ea typeface="ＭＳ Ｐゴシック" charset="0"/>
                <a:cs typeface="ＭＳ Ｐゴシック" charset="0"/>
              </a:rPr>
              <a:pPr defTabSz="914400" fontAlgn="base">
                <a:spcAft>
                  <a:spcPct val="0"/>
                </a:spcAft>
              </a:pPr>
              <a:t>‹#›</a:t>
            </a:fld>
            <a:endParaRPr lang="en-AU">
              <a:solidFill>
                <a:srgbClr val="40458C"/>
              </a:solidFill>
              <a:ea typeface="ＭＳ Ｐゴシック" charset="0"/>
              <a:cs typeface="ＭＳ Ｐゴシック" charset="0"/>
            </a:endParaRPr>
          </a:p>
        </p:txBody>
      </p:sp>
    </p:spTree>
    <p:extLst>
      <p:ext uri="{BB962C8B-B14F-4D97-AF65-F5344CB8AC3E}">
        <p14:creationId xmlns:p14="http://schemas.microsoft.com/office/powerpoint/2010/main" val="3639325369"/>
      </p:ext>
    </p:extLst>
  </p:cSld>
  <p:clrMap bg1="lt1" tx1="dk1" bg2="lt2" tx2="dk2" accent1="accent1" accent2="accent2" accent3="accent3" accent4="accent4" accent5="accent5" accent6="accent6" hlink="hlink" folHlink="folHlink"/>
  <p:sldLayoutIdLst>
    <p:sldLayoutId id="2147483786" r:id="rId1"/>
    <p:sldLayoutId id="2147483787" r:id="rId2"/>
    <p:sldLayoutId id="2147483788" r:id="rId3"/>
    <p:sldLayoutId id="2147483789" r:id="rId4"/>
    <p:sldLayoutId id="2147483790" r:id="rId5"/>
    <p:sldLayoutId id="2147483791" r:id="rId6"/>
    <p:sldLayoutId id="2147483792" r:id="rId7"/>
    <p:sldLayoutId id="2147483793" r:id="rId8"/>
    <p:sldLayoutId id="2147483794" r:id="rId9"/>
    <p:sldLayoutId id="2147483795" r:id="rId10"/>
    <p:sldLayoutId id="2147483796"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ahoma" pitchFamily="-111" charset="-52"/>
        </a:defRPr>
      </a:lvl6pPr>
      <a:lvl7pPr marL="914400" algn="l" rtl="0" fontAlgn="base">
        <a:spcBef>
          <a:spcPct val="0"/>
        </a:spcBef>
        <a:spcAft>
          <a:spcPct val="0"/>
        </a:spcAft>
        <a:defRPr sz="4400">
          <a:solidFill>
            <a:schemeClr val="tx2"/>
          </a:solidFill>
          <a:latin typeface="Tahoma" pitchFamily="-111" charset="-52"/>
        </a:defRPr>
      </a:lvl7pPr>
      <a:lvl8pPr marL="1371600" algn="l" rtl="0" fontAlgn="base">
        <a:spcBef>
          <a:spcPct val="0"/>
        </a:spcBef>
        <a:spcAft>
          <a:spcPct val="0"/>
        </a:spcAft>
        <a:defRPr sz="4400">
          <a:solidFill>
            <a:schemeClr val="tx2"/>
          </a:solidFill>
          <a:latin typeface="Tahoma" pitchFamily="-111" charset="-52"/>
        </a:defRPr>
      </a:lvl8pPr>
      <a:lvl9pPr marL="1828800" algn="l" rtl="0" fontAlgn="base">
        <a:spcBef>
          <a:spcPct val="0"/>
        </a:spcBef>
        <a:spcAft>
          <a:spcPct val="0"/>
        </a:spcAft>
        <a:defRPr sz="4400">
          <a:solidFill>
            <a:schemeClr val="tx2"/>
          </a:solidFill>
          <a:latin typeface="Tahoma" pitchFamily="-111" charset="-52"/>
        </a:defRPr>
      </a:lvl9pPr>
    </p:titleStyle>
    <p:bodyStyle>
      <a:lvl1pPr marL="342900" indent="-342900" algn="l" rtl="0" eaLnBrk="0" fontAlgn="base" hangingPunct="0">
        <a:spcBef>
          <a:spcPct val="20000"/>
        </a:spcBef>
        <a:spcAft>
          <a:spcPct val="0"/>
        </a:spcAft>
        <a:buClr>
          <a:schemeClr val="hlink"/>
        </a:buClr>
        <a:buSzPct val="110000"/>
        <a:buFont typeface="Wingdings" charset="0"/>
        <a:buBlip>
          <a:blip r:embed="rId13"/>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0000"/>
        <a:buFont typeface="Wingdings" charset="0"/>
        <a:buChar char="n"/>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95000"/>
        <a:buFont typeface="Wingdings" charset="0"/>
        <a:buChar char="w"/>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60000"/>
        <a:buFont typeface="Wingdings" charset="0"/>
        <a:buChar char="n"/>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34925" y="188913"/>
            <a:ext cx="907415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469900" y="1560513"/>
            <a:ext cx="8278813" cy="4821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79008077"/>
      </p:ext>
    </p:extLst>
  </p:cSld>
  <p:clrMap bg1="lt1" tx1="dk1" bg2="lt2" tx2="dk2" accent1="accent1" accent2="accent2" accent3="accent3" accent4="accent4" accent5="accent5" accent6="accent6" hlink="hlink" folHlink="folHlink"/>
  <p:sldLayoutIdLst>
    <p:sldLayoutId id="2147483950" r:id="rId1"/>
    <p:sldLayoutId id="2147483951" r:id="rId2"/>
    <p:sldLayoutId id="2147483952" r:id="rId3"/>
    <p:sldLayoutId id="2147483953" r:id="rId4"/>
    <p:sldLayoutId id="2147483954" r:id="rId5"/>
    <p:sldLayoutId id="2147483955" r:id="rId6"/>
    <p:sldLayoutId id="2147483956" r:id="rId7"/>
    <p:sldLayoutId id="2147483957" r:id="rId8"/>
    <p:sldLayoutId id="2147483958" r:id="rId9"/>
    <p:sldLayoutId id="2147483959" r:id="rId10"/>
    <p:sldLayoutId id="2147483960" r:id="rId11"/>
    <p:sldLayoutId id="2147483961" r:id="rId12"/>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0.xml"/><Relationship Id="rId1" Type="http://schemas.openxmlformats.org/officeDocument/2006/relationships/slideLayout" Target="../slideLayouts/slideLayout17.xml"/><Relationship Id="rId5" Type="http://schemas.openxmlformats.org/officeDocument/2006/relationships/image" Target="../media/image5.png"/><Relationship Id="rId4" Type="http://schemas.openxmlformats.org/officeDocument/2006/relationships/image" Target="../media/image4.png"/></Relationships>
</file>

<file path=ppt/slides/_rels/slide100.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83.xml"/><Relationship Id="rId1" Type="http://schemas.openxmlformats.org/officeDocument/2006/relationships/slideLayout" Target="../slideLayouts/slideLayout66.xml"/></Relationships>
</file>

<file path=ppt/slides/_rels/slide10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84.xml"/><Relationship Id="rId1" Type="http://schemas.openxmlformats.org/officeDocument/2006/relationships/slideLayout" Target="../slideLayouts/slideLayout66.xml"/></Relationships>
</file>

<file path=ppt/slides/_rels/slide102.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85.xml"/><Relationship Id="rId1" Type="http://schemas.openxmlformats.org/officeDocument/2006/relationships/slideLayout" Target="../slideLayouts/slideLayout66.xml"/></Relationships>
</file>

<file path=ppt/slides/_rels/slide103.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86.xml"/><Relationship Id="rId1" Type="http://schemas.openxmlformats.org/officeDocument/2006/relationships/slideLayout" Target="../slideLayouts/slideLayout66.xml"/></Relationships>
</file>

<file path=ppt/slides/_rels/slide10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88.xml"/><Relationship Id="rId1" Type="http://schemas.openxmlformats.org/officeDocument/2006/relationships/slideLayout" Target="../slideLayouts/slideLayout32.xml"/></Relationships>
</file>

<file path=ppt/slides/_rels/slide106.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89.xml"/><Relationship Id="rId1" Type="http://schemas.openxmlformats.org/officeDocument/2006/relationships/slideLayout" Target="../slideLayouts/slideLayout32.xml"/></Relationships>
</file>

<file path=ppt/slides/_rels/slide10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90.xml"/><Relationship Id="rId1" Type="http://schemas.openxmlformats.org/officeDocument/2006/relationships/slideLayout" Target="../slideLayouts/slideLayout32.xml"/></Relationships>
</file>

<file path=ppt/slides/_rels/slide10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91.xml"/><Relationship Id="rId1" Type="http://schemas.openxmlformats.org/officeDocument/2006/relationships/slideLayout" Target="../slideLayouts/slideLayout32.xml"/></Relationships>
</file>

<file path=ppt/slides/_rels/slide10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92.xml"/><Relationship Id="rId1" Type="http://schemas.openxmlformats.org/officeDocument/2006/relationships/slideLayout" Target="../slideLayouts/slideLayout32.xml"/></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xml"/><Relationship Id="rId1" Type="http://schemas.openxmlformats.org/officeDocument/2006/relationships/slideLayout" Target="../slideLayouts/slideLayout20.xml"/><Relationship Id="rId4" Type="http://schemas.openxmlformats.org/officeDocument/2006/relationships/image" Target="../media/image15.png"/></Relationships>
</file>

<file path=ppt/slides/_rels/slide11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93.xml"/><Relationship Id="rId1" Type="http://schemas.openxmlformats.org/officeDocument/2006/relationships/slideLayout" Target="../slideLayouts/slideLayout32.xml"/></Relationships>
</file>

<file path=ppt/slides/_rels/slide111.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94.xml"/><Relationship Id="rId1" Type="http://schemas.openxmlformats.org/officeDocument/2006/relationships/slideLayout" Target="../slideLayouts/slideLayout32.xml"/></Relationships>
</file>

<file path=ppt/slides/_rels/slide112.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95.xml"/><Relationship Id="rId1" Type="http://schemas.openxmlformats.org/officeDocument/2006/relationships/slideLayout" Target="../slideLayouts/slideLayout32.xml"/></Relationships>
</file>

<file path=ppt/slides/_rels/slide113.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96.xml"/><Relationship Id="rId1" Type="http://schemas.openxmlformats.org/officeDocument/2006/relationships/slideLayout" Target="../slideLayouts/slideLayout32.xml"/></Relationships>
</file>

<file path=ppt/slides/_rels/slide114.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97.xml"/><Relationship Id="rId1" Type="http://schemas.openxmlformats.org/officeDocument/2006/relationships/slideLayout" Target="../slideLayouts/slideLayout32.xml"/></Relationships>
</file>

<file path=ppt/slides/_rels/slide11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8.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99.xml"/><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01.xml"/><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77.xml"/></Relationships>
</file>

<file path=ppt/slides/_rels/slide1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2.xml"/><Relationship Id="rId1" Type="http://schemas.openxmlformats.org/officeDocument/2006/relationships/slideLayout" Target="../slideLayouts/slideLayout15.xml"/><Relationship Id="rId4" Type="http://schemas.openxmlformats.org/officeDocument/2006/relationships/image" Target="../media/image4.png"/></Relationships>
</file>

<file path=ppt/slides/_rels/slide120.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102.xml"/><Relationship Id="rId1" Type="http://schemas.openxmlformats.org/officeDocument/2006/relationships/slideLayout" Target="../slideLayouts/slideLayout77.xml"/></Relationships>
</file>

<file path=ppt/slides/_rels/slide121.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25.xml"/><Relationship Id="rId1" Type="http://schemas.openxmlformats.org/officeDocument/2006/relationships/themeOverride" Target="../theme/themeOverride3.xml"/><Relationship Id="rId4" Type="http://schemas.openxmlformats.org/officeDocument/2006/relationships/image" Target="../media/image57.jpeg"/></Relationships>
</file>

<file path=ppt/slides/_rels/slide122.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04.xml"/><Relationship Id="rId1" Type="http://schemas.openxmlformats.org/officeDocument/2006/relationships/slideLayout" Target="../slideLayouts/slideLayout25.xml"/></Relationships>
</file>

<file path=ppt/slides/_rels/slide12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06.xml"/><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07.xml"/><Relationship Id="rId1" Type="http://schemas.openxmlformats.org/officeDocument/2006/relationships/slideLayout" Target="../slideLayouts/slideLayout82.xml"/><Relationship Id="rId4" Type="http://schemas.openxmlformats.org/officeDocument/2006/relationships/image" Target="../media/image61.png"/></Relationships>
</file>

<file path=ppt/slides/_rels/slide1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3.xml"/><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xml"/></Relationships>
</file>

<file path=ppt/slides/_rels/slide17.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7.xml"/><Relationship Id="rId1" Type="http://schemas.openxmlformats.org/officeDocument/2006/relationships/slideLayout" Target="../slideLayouts/slideLayout25.xml"/><Relationship Id="rId4" Type="http://schemas.openxmlformats.org/officeDocument/2006/relationships/image" Target="../media/image20.emf"/></Relationships>
</file>

<file path=ppt/slides/_rels/slide1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8.xml"/><Relationship Id="rId1" Type="http://schemas.openxmlformats.org/officeDocument/2006/relationships/slideLayout" Target="../slideLayouts/slideLayout20.xml"/></Relationships>
</file>

<file path=ppt/slides/_rels/slide19.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9.xml"/><Relationship Id="rId1" Type="http://schemas.openxmlformats.org/officeDocument/2006/relationships/slideLayout" Target="../slideLayouts/slideLayout2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20.xml"/><Relationship Id="rId1" Type="http://schemas.openxmlformats.org/officeDocument/2006/relationships/slideLayout" Target="../slideLayouts/slideLayout32.xml"/></Relationships>
</file>

<file path=ppt/slides/_rels/slide2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21.xml"/><Relationship Id="rId1" Type="http://schemas.openxmlformats.org/officeDocument/2006/relationships/slideLayout" Target="../slideLayouts/slideLayout32.xml"/></Relationships>
</file>

<file path=ppt/slides/_rels/slide2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2.xml"/><Relationship Id="rId1" Type="http://schemas.openxmlformats.org/officeDocument/2006/relationships/slideLayout" Target="../slideLayouts/slideLayout32.xml"/></Relationships>
</file>

<file path=ppt/slides/_rels/slide23.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23.xml"/><Relationship Id="rId1" Type="http://schemas.openxmlformats.org/officeDocument/2006/relationships/slideLayout" Target="../slideLayouts/slideLayout25.xml"/><Relationship Id="rId4" Type="http://schemas.openxmlformats.org/officeDocument/2006/relationships/image" Target="../media/image24.jpeg"/></Relationships>
</file>

<file path=ppt/slides/_rels/slide24.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24.xml"/><Relationship Id="rId1" Type="http://schemas.openxmlformats.org/officeDocument/2006/relationships/slideLayout" Target="../slideLayouts/slideLayout32.xml"/></Relationships>
</file>

<file path=ppt/slides/_rels/slide25.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5.xml"/><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6.xml"/><Relationship Id="rId1" Type="http://schemas.openxmlformats.org/officeDocument/2006/relationships/slideLayout" Target="../slideLayouts/slideLayout32.xml"/></Relationships>
</file>

<file path=ppt/slides/_rels/slide2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55.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44.xml"/><Relationship Id="rId1" Type="http://schemas.openxmlformats.org/officeDocument/2006/relationships/themeOverride" Target="../theme/themeOverride2.xml"/></Relationships>
</file>

<file path=ppt/slides/_rels/slide29.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28.xml"/><Relationship Id="rId1" Type="http://schemas.openxmlformats.org/officeDocument/2006/relationships/slideLayout" Target="../slideLayouts/slideLayout3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9.xml"/><Relationship Id="rId1" Type="http://schemas.openxmlformats.org/officeDocument/2006/relationships/slideLayout" Target="../slideLayouts/slideLayout55.xml"/></Relationships>
</file>

<file path=ppt/slides/_rels/slide31.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30.xml"/><Relationship Id="rId1" Type="http://schemas.openxmlformats.org/officeDocument/2006/relationships/slideLayout" Target="../slideLayouts/slideLayout55.xml"/></Relationships>
</file>

<file path=ppt/slides/_rels/slide32.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31.xml"/><Relationship Id="rId1" Type="http://schemas.openxmlformats.org/officeDocument/2006/relationships/slideLayout" Target="../slideLayouts/slideLayout55.xml"/></Relationships>
</file>

<file path=ppt/slides/_rels/slide33.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32.xml"/><Relationship Id="rId1" Type="http://schemas.openxmlformats.org/officeDocument/2006/relationships/slideLayout" Target="../slideLayouts/slideLayout55.xml"/></Relationships>
</file>

<file path=ppt/slides/_rels/slide34.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33.xml"/><Relationship Id="rId1" Type="http://schemas.openxmlformats.org/officeDocument/2006/relationships/slideLayout" Target="../slideLayouts/slideLayout55.xml"/></Relationships>
</file>

<file path=ppt/slides/_rels/slide35.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6.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35.xml"/><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36.xml"/><Relationship Id="rId1" Type="http://schemas.openxmlformats.org/officeDocument/2006/relationships/slideLayout" Target="../slideLayouts/slideLayout32.xml"/></Relationships>
</file>

<file path=ppt/slides/_rels/slide3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37.xml"/><Relationship Id="rId1" Type="http://schemas.openxmlformats.org/officeDocument/2006/relationships/slideLayout" Target="../slideLayouts/slideLayout32.xml"/></Relationships>
</file>

<file path=ppt/slides/_rels/slide39.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38.xml"/><Relationship Id="rId1" Type="http://schemas.openxmlformats.org/officeDocument/2006/relationships/slideLayout" Target="../slideLayouts/slideLayout32.xml"/><Relationship Id="rId4" Type="http://schemas.openxmlformats.org/officeDocument/2006/relationships/image" Target="../media/image33.jpe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xml"/><Relationship Id="rId1" Type="http://schemas.openxmlformats.org/officeDocument/2006/relationships/themeOverride" Target="../theme/themeOverride1.xml"/></Relationships>
</file>

<file path=ppt/slides/_rels/slide40.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39.xml"/><Relationship Id="rId1" Type="http://schemas.openxmlformats.org/officeDocument/2006/relationships/slideLayout" Target="../slideLayouts/slideLayout32.xml"/><Relationship Id="rId4" Type="http://schemas.openxmlformats.org/officeDocument/2006/relationships/image" Target="../media/image33.jpeg"/></Relationships>
</file>

<file path=ppt/slides/_rels/slide41.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40.xml"/><Relationship Id="rId1" Type="http://schemas.openxmlformats.org/officeDocument/2006/relationships/slideLayout" Target="../slideLayouts/slideLayout32.xml"/></Relationships>
</file>

<file path=ppt/slides/_rels/slide42.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41.xml"/><Relationship Id="rId1" Type="http://schemas.openxmlformats.org/officeDocument/2006/relationships/slideLayout" Target="../slideLayouts/slideLayout32.xml"/><Relationship Id="rId4" Type="http://schemas.openxmlformats.org/officeDocument/2006/relationships/image" Target="../media/image33.jpeg"/></Relationships>
</file>

<file path=ppt/slides/_rels/slide43.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42.xml"/><Relationship Id="rId1" Type="http://schemas.openxmlformats.org/officeDocument/2006/relationships/slideLayout" Target="../slideLayouts/slideLayout32.xml"/></Relationships>
</file>

<file path=ppt/slides/_rels/slide44.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43.xml"/><Relationship Id="rId1" Type="http://schemas.openxmlformats.org/officeDocument/2006/relationships/slideLayout" Target="../slideLayouts/slideLayout55.xml"/></Relationships>
</file>

<file path=ppt/slides/_rels/slide45.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44.xml"/><Relationship Id="rId1" Type="http://schemas.openxmlformats.org/officeDocument/2006/relationships/slideLayout" Target="../slideLayouts/slideLayout66.xml"/></Relationships>
</file>

<file path=ppt/slides/_rels/slide46.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45.xml"/><Relationship Id="rId1" Type="http://schemas.openxmlformats.org/officeDocument/2006/relationships/slideLayout" Target="../slideLayouts/slideLayout55.xml"/><Relationship Id="rId5" Type="http://schemas.openxmlformats.org/officeDocument/2006/relationships/image" Target="../media/image37.png"/><Relationship Id="rId4" Type="http://schemas.openxmlformats.org/officeDocument/2006/relationships/image" Target="../media/image36.png"/></Relationships>
</file>

<file path=ppt/slides/_rels/slide47.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46.xml"/><Relationship Id="rId1" Type="http://schemas.openxmlformats.org/officeDocument/2006/relationships/slideLayout" Target="../slideLayouts/slideLayout32.xml"/></Relationships>
</file>

<file path=ppt/slides/_rels/slide4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47.xml"/><Relationship Id="rId1" Type="http://schemas.openxmlformats.org/officeDocument/2006/relationships/slideLayout" Target="../slideLayouts/slideLayout55.xml"/></Relationships>
</file>

<file path=ppt/slides/_rels/slide49.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48.xml"/><Relationship Id="rId1" Type="http://schemas.openxmlformats.org/officeDocument/2006/relationships/slideLayout" Target="../slideLayouts/slideLayout55.xml"/></Relationships>
</file>

<file path=ppt/slides/_rels/slide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50.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55.xml"/></Relationships>
</file>

<file path=ppt/slides/_rels/slide51.xml.rels><?xml version="1.0" encoding="UTF-8" standalone="yes"?>
<Relationships xmlns="http://schemas.openxmlformats.org/package/2006/relationships"><Relationship Id="rId3" Type="http://schemas.openxmlformats.org/officeDocument/2006/relationships/image" Target="../media/image41.wmf"/><Relationship Id="rId2" Type="http://schemas.openxmlformats.org/officeDocument/2006/relationships/image" Target="../media/image40.wmf"/><Relationship Id="rId1" Type="http://schemas.openxmlformats.org/officeDocument/2006/relationships/slideLayout" Target="../slideLayouts/slideLayout55.xml"/><Relationship Id="rId6" Type="http://schemas.openxmlformats.org/officeDocument/2006/relationships/image" Target="../media/image44.wmf"/><Relationship Id="rId5" Type="http://schemas.openxmlformats.org/officeDocument/2006/relationships/image" Target="../media/image43.wmf"/><Relationship Id="rId4" Type="http://schemas.openxmlformats.org/officeDocument/2006/relationships/image" Target="../media/image42.wmf"/></Relationships>
</file>

<file path=ppt/slides/_rels/slide52.xml.rels><?xml version="1.0" encoding="UTF-8" standalone="yes"?>
<Relationships xmlns="http://schemas.openxmlformats.org/package/2006/relationships"><Relationship Id="rId3" Type="http://schemas.openxmlformats.org/officeDocument/2006/relationships/image" Target="../media/image42.wmf"/><Relationship Id="rId2" Type="http://schemas.openxmlformats.org/officeDocument/2006/relationships/image" Target="../media/image40.wmf"/><Relationship Id="rId1" Type="http://schemas.openxmlformats.org/officeDocument/2006/relationships/slideLayout" Target="../slideLayouts/slideLayout55.xml"/><Relationship Id="rId6" Type="http://schemas.openxmlformats.org/officeDocument/2006/relationships/image" Target="../media/image41.wmf"/><Relationship Id="rId5" Type="http://schemas.openxmlformats.org/officeDocument/2006/relationships/image" Target="../media/image44.wmf"/><Relationship Id="rId4" Type="http://schemas.openxmlformats.org/officeDocument/2006/relationships/image" Target="../media/image43.wmf"/></Relationships>
</file>

<file path=ppt/slides/_rels/slide53.xml.rels><?xml version="1.0" encoding="UTF-8" standalone="yes"?>
<Relationships xmlns="http://schemas.openxmlformats.org/package/2006/relationships"><Relationship Id="rId3" Type="http://schemas.openxmlformats.org/officeDocument/2006/relationships/image" Target="../media/image42.wmf"/><Relationship Id="rId2" Type="http://schemas.openxmlformats.org/officeDocument/2006/relationships/image" Target="../media/image41.wmf"/><Relationship Id="rId1" Type="http://schemas.openxmlformats.org/officeDocument/2006/relationships/slideLayout" Target="../slideLayouts/slideLayout55.xml"/><Relationship Id="rId5" Type="http://schemas.openxmlformats.org/officeDocument/2006/relationships/image" Target="../media/image44.wmf"/><Relationship Id="rId4" Type="http://schemas.openxmlformats.org/officeDocument/2006/relationships/image" Target="../media/image43.wmf"/></Relationships>
</file>

<file path=ppt/slides/_rels/slide54.xml.rels><?xml version="1.0" encoding="UTF-8" standalone="yes"?>
<Relationships xmlns="http://schemas.openxmlformats.org/package/2006/relationships"><Relationship Id="rId3" Type="http://schemas.openxmlformats.org/officeDocument/2006/relationships/image" Target="../media/image41.wmf"/><Relationship Id="rId2" Type="http://schemas.openxmlformats.org/officeDocument/2006/relationships/image" Target="../media/image40.wmf"/><Relationship Id="rId1" Type="http://schemas.openxmlformats.org/officeDocument/2006/relationships/slideLayout" Target="../slideLayouts/slideLayout55.xml"/><Relationship Id="rId6" Type="http://schemas.openxmlformats.org/officeDocument/2006/relationships/image" Target="../media/image44.wmf"/><Relationship Id="rId5" Type="http://schemas.openxmlformats.org/officeDocument/2006/relationships/image" Target="../media/image43.wmf"/><Relationship Id="rId4" Type="http://schemas.openxmlformats.org/officeDocument/2006/relationships/image" Target="../media/image42.wmf"/></Relationships>
</file>

<file path=ppt/slides/_rels/slide55.xml.rels><?xml version="1.0" encoding="UTF-8" standalone="yes"?>
<Relationships xmlns="http://schemas.openxmlformats.org/package/2006/relationships"><Relationship Id="rId3" Type="http://schemas.openxmlformats.org/officeDocument/2006/relationships/image" Target="../media/image41.wmf"/><Relationship Id="rId2" Type="http://schemas.openxmlformats.org/officeDocument/2006/relationships/image" Target="../media/image40.wmf"/><Relationship Id="rId1" Type="http://schemas.openxmlformats.org/officeDocument/2006/relationships/slideLayout" Target="../slideLayouts/slideLayout55.xml"/><Relationship Id="rId6" Type="http://schemas.openxmlformats.org/officeDocument/2006/relationships/image" Target="../media/image44.wmf"/><Relationship Id="rId5" Type="http://schemas.openxmlformats.org/officeDocument/2006/relationships/image" Target="../media/image43.wmf"/><Relationship Id="rId4" Type="http://schemas.openxmlformats.org/officeDocument/2006/relationships/image" Target="../media/image42.wmf"/></Relationships>
</file>

<file path=ppt/slides/_rels/slide5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image" Target="../media/image32.jpeg"/><Relationship Id="rId1" Type="http://schemas.openxmlformats.org/officeDocument/2006/relationships/slideLayout" Target="../slideLayouts/slideLayout55.xml"/></Relationships>
</file>

<file path=ppt/slides/_rels/slide5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53.xml"/><Relationship Id="rId1" Type="http://schemas.openxmlformats.org/officeDocument/2006/relationships/slideLayout" Target="../slideLayouts/slideLayout55.xml"/></Relationships>
</file>

<file path=ppt/slides/_rels/slide63.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54.xml"/><Relationship Id="rId1" Type="http://schemas.openxmlformats.org/officeDocument/2006/relationships/slideLayout" Target="../slideLayouts/slideLayout55.xml"/></Relationships>
</file>

<file path=ppt/slides/_rels/slide64.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55.xml"/><Relationship Id="rId1" Type="http://schemas.openxmlformats.org/officeDocument/2006/relationships/slideLayout" Target="../slideLayouts/slideLayout55.xml"/><Relationship Id="rId5" Type="http://schemas.openxmlformats.org/officeDocument/2006/relationships/image" Target="../media/image37.png"/><Relationship Id="rId4" Type="http://schemas.openxmlformats.org/officeDocument/2006/relationships/image" Target="../media/image36.png"/></Relationships>
</file>

<file path=ppt/slides/_rels/slide65.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56.xml"/><Relationship Id="rId1" Type="http://schemas.openxmlformats.org/officeDocument/2006/relationships/slideLayout" Target="../slideLayouts/slideLayout55.xml"/><Relationship Id="rId4" Type="http://schemas.openxmlformats.org/officeDocument/2006/relationships/image" Target="../media/image37.png"/></Relationships>
</file>

<file path=ppt/slides/_rels/slide66.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57.xml"/><Relationship Id="rId1" Type="http://schemas.openxmlformats.org/officeDocument/2006/relationships/slideLayout" Target="../slideLayouts/slideLayout55.xml"/><Relationship Id="rId5" Type="http://schemas.openxmlformats.org/officeDocument/2006/relationships/image" Target="../media/image37.png"/><Relationship Id="rId4" Type="http://schemas.openxmlformats.org/officeDocument/2006/relationships/image" Target="../media/image48.png"/></Relationships>
</file>

<file path=ppt/slides/_rels/slide67.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58.xml"/><Relationship Id="rId1" Type="http://schemas.openxmlformats.org/officeDocument/2006/relationships/slideLayout" Target="../slideLayouts/slideLayout55.xml"/></Relationships>
</file>

<file path=ppt/slides/_rels/slide6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66.xml"/></Relationships>
</file>

<file path=ppt/slides/_rels/slide6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66.xml"/></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66.xml"/></Relationships>
</file>

<file path=ppt/slides/_rels/slide71.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66.xml"/></Relationships>
</file>

<file path=ppt/slides/_rels/slide72.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66.xml"/></Relationships>
</file>

<file path=ppt/slides/_rels/slide73.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66.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44.xml"/></Relationships>
</file>

<file path=ppt/slides/_rels/slide75.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60.xml"/><Relationship Id="rId1" Type="http://schemas.openxmlformats.org/officeDocument/2006/relationships/slideLayout" Target="../slideLayouts/slideLayout66.xml"/></Relationships>
</file>

<file path=ppt/slides/_rels/slide76.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66.xml"/></Relationships>
</file>

<file path=ppt/slides/_rels/slide77.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66.xml"/></Relationships>
</file>

<file path=ppt/slides/_rels/slide78.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61.xml"/><Relationship Id="rId1" Type="http://schemas.openxmlformats.org/officeDocument/2006/relationships/slideLayout" Target="../slideLayouts/slideLayout66.xml"/><Relationship Id="rId5" Type="http://schemas.openxmlformats.org/officeDocument/2006/relationships/image" Target="../media/image51.png"/><Relationship Id="rId4" Type="http://schemas.openxmlformats.org/officeDocument/2006/relationships/image" Target="../media/image50.png"/></Relationships>
</file>

<file path=ppt/slides/_rels/slide79.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62.xml"/><Relationship Id="rId1" Type="http://schemas.openxmlformats.org/officeDocument/2006/relationships/slideLayout" Target="../slideLayouts/slideLayout66.xml"/></Relationships>
</file>

<file path=ppt/slides/_rels/slide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63.xml"/><Relationship Id="rId1" Type="http://schemas.openxmlformats.org/officeDocument/2006/relationships/slideLayout" Target="../slideLayouts/slideLayout66.xml"/></Relationships>
</file>

<file path=ppt/slides/_rels/slide8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64.xml"/><Relationship Id="rId1" Type="http://schemas.openxmlformats.org/officeDocument/2006/relationships/slideLayout" Target="../slideLayouts/slideLayout66.xml"/></Relationships>
</file>

<file path=ppt/slides/_rels/slide82.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65.xml"/><Relationship Id="rId1" Type="http://schemas.openxmlformats.org/officeDocument/2006/relationships/slideLayout" Target="../slideLayouts/slideLayout66.xml"/></Relationships>
</file>

<file path=ppt/slides/_rels/slide83.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66.xml"/><Relationship Id="rId1" Type="http://schemas.openxmlformats.org/officeDocument/2006/relationships/slideLayout" Target="../slideLayouts/slideLayout66.xml"/></Relationships>
</file>

<file path=ppt/slides/_rels/slide8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67.xml"/><Relationship Id="rId1" Type="http://schemas.openxmlformats.org/officeDocument/2006/relationships/slideLayout" Target="../slideLayouts/slideLayout66.xml"/></Relationships>
</file>

<file path=ppt/slides/_rels/slide85.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68.xml"/><Relationship Id="rId1" Type="http://schemas.openxmlformats.org/officeDocument/2006/relationships/slideLayout" Target="../slideLayouts/slideLayout66.xml"/></Relationships>
</file>

<file path=ppt/slides/_rels/slide86.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69.xml"/><Relationship Id="rId1" Type="http://schemas.openxmlformats.org/officeDocument/2006/relationships/slideLayout" Target="../slideLayouts/slideLayout66.xml"/></Relationships>
</file>

<file path=ppt/slides/_rels/slide8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70.xml"/><Relationship Id="rId1" Type="http://schemas.openxmlformats.org/officeDocument/2006/relationships/slideLayout" Target="../slideLayouts/slideLayout66.xml"/></Relationships>
</file>

<file path=ppt/slides/_rels/slide8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71.xml"/><Relationship Id="rId1" Type="http://schemas.openxmlformats.org/officeDocument/2006/relationships/slideLayout" Target="../slideLayouts/slideLayout66.xml"/></Relationships>
</file>

<file path=ppt/slides/_rels/slide89.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72.xml"/><Relationship Id="rId1" Type="http://schemas.openxmlformats.org/officeDocument/2006/relationships/slideLayout" Target="../slideLayouts/slideLayout66.xml"/></Relationships>
</file>

<file path=ppt/slides/_rels/slide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9.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90.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73.xml"/><Relationship Id="rId1" Type="http://schemas.openxmlformats.org/officeDocument/2006/relationships/slideLayout" Target="../slideLayouts/slideLayout66.xml"/></Relationships>
</file>

<file path=ppt/slides/_rels/slide9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74.xml"/><Relationship Id="rId1" Type="http://schemas.openxmlformats.org/officeDocument/2006/relationships/slideLayout" Target="../slideLayouts/slideLayout66.xml"/></Relationships>
</file>

<file path=ppt/slides/_rels/slide92.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75.xml"/><Relationship Id="rId1" Type="http://schemas.openxmlformats.org/officeDocument/2006/relationships/slideLayout" Target="../slideLayouts/slideLayout66.xml"/></Relationships>
</file>

<file path=ppt/slides/_rels/slide93.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76.xml"/><Relationship Id="rId1" Type="http://schemas.openxmlformats.org/officeDocument/2006/relationships/slideLayout" Target="../slideLayouts/slideLayout66.xml"/></Relationships>
</file>

<file path=ppt/slides/_rels/slide9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77.xml"/><Relationship Id="rId1" Type="http://schemas.openxmlformats.org/officeDocument/2006/relationships/slideLayout" Target="../slideLayouts/slideLayout66.xml"/></Relationships>
</file>

<file path=ppt/slides/_rels/slide95.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78.xml"/><Relationship Id="rId1" Type="http://schemas.openxmlformats.org/officeDocument/2006/relationships/slideLayout" Target="../slideLayouts/slideLayout66.xml"/></Relationships>
</file>

<file path=ppt/slides/_rels/slide96.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79.xml"/><Relationship Id="rId1" Type="http://schemas.openxmlformats.org/officeDocument/2006/relationships/slideLayout" Target="../slideLayouts/slideLayout66.xml"/></Relationships>
</file>

<file path=ppt/slides/_rels/slide9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80.xml"/><Relationship Id="rId1" Type="http://schemas.openxmlformats.org/officeDocument/2006/relationships/slideLayout" Target="../slideLayouts/slideLayout66.xml"/></Relationships>
</file>

<file path=ppt/slides/_rels/slide9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81.xml"/><Relationship Id="rId1" Type="http://schemas.openxmlformats.org/officeDocument/2006/relationships/slideLayout" Target="../slideLayouts/slideLayout66.xml"/></Relationships>
</file>

<file path=ppt/slides/_rels/slide99.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82.xml"/><Relationship Id="rId1" Type="http://schemas.openxmlformats.org/officeDocument/2006/relationships/slideLayout" Target="../slideLayouts/slideLayout66.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12122"/>
            <a:ext cx="9204404" cy="5980703"/>
          </a:xfrm>
          <a:prstGeom prst="rect">
            <a:avLst/>
          </a:prstGeom>
        </p:spPr>
      </p:pic>
      <p:sp>
        <p:nvSpPr>
          <p:cNvPr id="8" name="Rectangle 2"/>
          <p:cNvSpPr txBox="1">
            <a:spLocks noChangeArrowheads="1"/>
          </p:cNvSpPr>
          <p:nvPr/>
        </p:nvSpPr>
        <p:spPr bwMode="auto">
          <a:xfrm>
            <a:off x="607418" y="3346620"/>
            <a:ext cx="7575076" cy="189787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راعوث</a:t>
            </a:r>
            <a:endParaRPr kumimoji="0" lang="en-US" sz="96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96548" y="1557629"/>
            <a:ext cx="7996816" cy="1446653"/>
          </a:xfrm>
          <a:noFill/>
          <a:ln>
            <a:noFill/>
          </a:ln>
          <a:effectLst/>
        </p:spPr>
        <p:txBody>
          <a:bodyPr anchor="ctr"/>
          <a:lstStyle/>
          <a:p>
            <a:r>
              <a:rPr lang="ar-JO" sz="9600" b="1" i="1" kern="1200" dirty="0">
                <a:solidFill>
                  <a:schemeClr val="tx1"/>
                </a:solidFill>
                <a:effectLst/>
                <a:latin typeface="Arial" panose="020B0604020202020204" pitchFamily="34" charset="0"/>
                <a:ea typeface="ＭＳ Ｐゴシック" charset="0"/>
                <a:cs typeface="Arial" panose="020B0604020202020204" pitchFamily="34" charset="0"/>
              </a:rPr>
              <a:t>كن</a:t>
            </a:r>
            <a:r>
              <a:rPr lang="en-US" sz="9600" b="1" i="1" kern="1200" dirty="0">
                <a:solidFill>
                  <a:schemeClr val="tx1"/>
                </a:solidFill>
                <a:effectLst/>
                <a:latin typeface="Arial" panose="020B0604020202020204" pitchFamily="34" charset="0"/>
                <a:ea typeface="ＭＳ Ｐゴシック" charset="0"/>
                <a:cs typeface="Arial" panose="020B0604020202020204" pitchFamily="34" charset="0"/>
              </a:rPr>
              <a:t> </a:t>
            </a:r>
            <a:br>
              <a:rPr lang="en-US" sz="9600" b="1" i="1" kern="1200" dirty="0">
                <a:solidFill>
                  <a:schemeClr val="tx1"/>
                </a:solidFill>
                <a:effectLst/>
                <a:latin typeface="Arial" panose="020B0604020202020204" pitchFamily="34" charset="0"/>
                <a:ea typeface="ＭＳ Ｐゴシック" charset="0"/>
                <a:cs typeface="Arial" panose="020B0604020202020204" pitchFamily="34" charset="0"/>
              </a:rPr>
            </a:br>
            <a:r>
              <a:rPr lang="ar-JO" sz="9600" b="1" i="1" kern="1200" dirty="0">
                <a:solidFill>
                  <a:srgbClr val="800000"/>
                </a:solidFill>
                <a:effectLst/>
                <a:latin typeface="Arial" panose="020B0604020202020204" pitchFamily="34" charset="0"/>
                <a:ea typeface="ＭＳ Ｐゴシック" charset="0"/>
                <a:cs typeface="Arial" panose="020B0604020202020204" pitchFamily="34" charset="0"/>
              </a:rPr>
              <a:t>علاقاتياً</a:t>
            </a:r>
            <a:endParaRPr lang="en-US" sz="9600" b="1" i="1" kern="1200" dirty="0">
              <a:solidFill>
                <a:srgbClr val="800000"/>
              </a:solidFill>
              <a:effectLst/>
              <a:latin typeface="Arial" panose="020B0604020202020204" pitchFamily="34" charset="0"/>
              <a:ea typeface="ＭＳ Ｐゴシック" charset="0"/>
              <a:cs typeface="Arial" panose="020B0604020202020204" pitchFamily="34"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CICFamily.com • BibleStudyDownloads.org</a:t>
            </a:r>
          </a:p>
        </p:txBody>
      </p:sp>
    </p:spTree>
    <p:extLst>
      <p:ext uri="{BB962C8B-B14F-4D97-AF65-F5344CB8AC3E}">
        <p14:creationId xmlns:p14="http://schemas.microsoft.com/office/powerpoint/2010/main" val="19125957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1442" name="Picture 6" descr="Israel 030"/>
          <p:cNvPicPr>
            <a:picLocks noChangeAspect="1" noChangeArrowheads="1"/>
          </p:cNvPicPr>
          <p:nvPr/>
        </p:nvPicPr>
        <p:blipFill>
          <a:blip r:embed="rId3">
            <a:duotone>
              <a:prstClr val="black"/>
              <a:schemeClr val="accent6">
                <a:tint val="45000"/>
                <a:satMod val="400000"/>
              </a:schemeClr>
            </a:duotone>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43"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186</a:t>
            </a:r>
          </a:p>
        </p:txBody>
      </p:sp>
      <p:sp>
        <p:nvSpPr>
          <p:cNvPr id="61444"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b="1" dirty="0">
                <a:solidFill>
                  <a:schemeClr val="bg1"/>
                </a:solidFill>
                <a:ea typeface="ＭＳ Ｐゴシック" charset="0"/>
              </a:rPr>
              <a:t>المناسبة</a:t>
            </a:r>
            <a:endParaRPr lang="en-US" b="1" dirty="0">
              <a:solidFill>
                <a:schemeClr val="bg1"/>
              </a:solidFill>
              <a:ea typeface="ＭＳ Ｐゴシック" charset="0"/>
            </a:endParaRPr>
          </a:p>
        </p:txBody>
      </p:sp>
      <p:sp>
        <p:nvSpPr>
          <p:cNvPr id="22535" name="Rectangle 7"/>
          <p:cNvSpPr>
            <a:spLocks noChangeArrowheads="1"/>
          </p:cNvSpPr>
          <p:nvPr/>
        </p:nvSpPr>
        <p:spPr bwMode="auto">
          <a:xfrm>
            <a:off x="228600" y="1600200"/>
            <a:ext cx="8915400" cy="4648200"/>
          </a:xfrm>
          <a:prstGeom prst="rect">
            <a:avLst/>
          </a:prstGeom>
          <a:noFill/>
          <a:ln w="9525">
            <a:noFill/>
            <a:miter lim="800000"/>
            <a:headEnd/>
            <a:tailEnd/>
          </a:ln>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Blip>
                <a:blip r:embed="rId4"/>
              </a:buBlip>
              <a:tabLst/>
              <a:defRPr/>
            </a:pPr>
            <a:r>
              <a:rPr kumimoji="0" lang="ar-JO"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يسجل صموئيل في سفر القضاة الفشل الأخلاقي و الروحي لإسرائيل و الذي انتهى أي الفشل بقصتين مرعبتين :</a:t>
            </a:r>
          </a:p>
          <a:p>
            <a:pPr marL="742950" marR="0" lvl="1" indent="-285750" algn="r" defTabSz="914400" rtl="1" eaLnBrk="1" fontAlgn="base" latinLnBrk="0" hangingPunct="1">
              <a:lnSpc>
                <a:spcPct val="100000"/>
              </a:lnSpc>
              <a:spcBef>
                <a:spcPct val="20000"/>
              </a:spcBef>
              <a:spcAft>
                <a:spcPct val="0"/>
              </a:spcAft>
              <a:buClr>
                <a:srgbClr val="D69B80"/>
              </a:buClr>
              <a:buSzTx/>
              <a:buFont typeface="Wingdings" pitchFamily="-111" charset="2"/>
              <a:buBlip>
                <a:blip r:embed="rId5"/>
              </a:buBlip>
              <a:tabLst/>
              <a:defRPr/>
            </a:pPr>
            <a:r>
              <a:rPr kumimoji="0" lang="ar-JO"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كاهن وثني لاوي يبارك هجرة سبط دان غير الصحيحة (قض 17-18)</a:t>
            </a:r>
          </a:p>
          <a:p>
            <a:pPr marL="742950" marR="0" lvl="1" indent="-285750" algn="r" defTabSz="914400" rtl="1" eaLnBrk="1" fontAlgn="base" latinLnBrk="0" hangingPunct="1">
              <a:lnSpc>
                <a:spcPct val="100000"/>
              </a:lnSpc>
              <a:spcBef>
                <a:spcPct val="20000"/>
              </a:spcBef>
              <a:spcAft>
                <a:spcPct val="0"/>
              </a:spcAft>
              <a:buClr>
                <a:srgbClr val="D69B80"/>
              </a:buClr>
              <a:buSzTx/>
              <a:buFont typeface="Wingdings" pitchFamily="-111" charset="2"/>
              <a:buBlip>
                <a:blip r:embed="rId5"/>
              </a:buBlip>
              <a:tabLst/>
              <a:defRPr/>
            </a:pPr>
            <a:r>
              <a:rPr kumimoji="0" lang="ar-JO"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جريمة البنيامينيين تجاه السرية حتى قامت الأسباط الأخرى بتدمير هذا السبط (قض 19-21)</a:t>
            </a:r>
          </a:p>
          <a:p>
            <a:pPr marL="457200" marR="0" lvl="1" indent="0" algn="r" defTabSz="914400" rtl="1" eaLnBrk="1" fontAlgn="base" latinLnBrk="0" hangingPunct="1">
              <a:lnSpc>
                <a:spcPct val="100000"/>
              </a:lnSpc>
              <a:spcBef>
                <a:spcPct val="20000"/>
              </a:spcBef>
              <a:spcAft>
                <a:spcPct val="0"/>
              </a:spcAft>
              <a:buClr>
                <a:srgbClr val="D69B80"/>
              </a:buClr>
              <a:buSzTx/>
              <a:buFontTx/>
              <a:buNone/>
              <a:tabLst/>
              <a:defRPr/>
            </a:pPr>
            <a:endParaRPr kumimoji="0" lang="ar-JO"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endParaRPr>
          </a:p>
          <a:p>
            <a:pPr marL="342900" marR="0" lvl="0" indent="-342900" algn="r" defTabSz="914400" rtl="1" eaLnBrk="1" fontAlgn="base" latinLnBrk="0" hangingPunct="1">
              <a:lnSpc>
                <a:spcPct val="100000"/>
              </a:lnSpc>
              <a:spcBef>
                <a:spcPct val="20000"/>
              </a:spcBef>
              <a:spcAft>
                <a:spcPct val="0"/>
              </a:spcAft>
              <a:buClrTx/>
              <a:buSzTx/>
              <a:buFontTx/>
              <a:buBlip>
                <a:blip r:embed="rId4"/>
              </a:buBlip>
              <a:tabLst/>
              <a:defRPr/>
            </a:pPr>
            <a:r>
              <a:rPr kumimoji="0" lang="ar-JO"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قصة راعوث هي إيضاح ثالث عن الحياة في هذا الوقت لكنها تقدم الناحية الأخرى من القصة</a:t>
            </a:r>
            <a:r>
              <a:rPr kumimoji="0" lang="en-US"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 </a:t>
            </a:r>
          </a:p>
        </p:txBody>
      </p:sp>
    </p:spTree>
    <p:extLst>
      <p:ext uri="{BB962C8B-B14F-4D97-AF65-F5344CB8AC3E}">
        <p14:creationId xmlns:p14="http://schemas.microsoft.com/office/powerpoint/2010/main" val="20153161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2535">
                                            <p:txEl>
                                              <p:pRg st="1" end="1"/>
                                            </p:txEl>
                                          </p:spTgt>
                                        </p:tgtEl>
                                        <p:attrNameLst>
                                          <p:attrName>style.visibility</p:attrName>
                                        </p:attrNameLst>
                                      </p:cBhvr>
                                      <p:to>
                                        <p:strVal val="visible"/>
                                      </p:to>
                                    </p:set>
                                    <p:anim calcmode="lin" valueType="num">
                                      <p:cBhvr additive="base">
                                        <p:cTn id="7" dur="500" fill="hold"/>
                                        <p:tgtEl>
                                          <p:spTgt spid="2253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535">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2535">
                                            <p:txEl>
                                              <p:pRg st="2" end="2"/>
                                            </p:txEl>
                                          </p:spTgt>
                                        </p:tgtEl>
                                        <p:attrNameLst>
                                          <p:attrName>style.visibility</p:attrName>
                                        </p:attrNameLst>
                                      </p:cBhvr>
                                      <p:to>
                                        <p:strVal val="visible"/>
                                      </p:to>
                                    </p:set>
                                    <p:anim calcmode="lin" valueType="num">
                                      <p:cBhvr additive="base">
                                        <p:cTn id="11" dur="500" fill="hold"/>
                                        <p:tgtEl>
                                          <p:spTgt spid="22535">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25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2535">
                                            <p:txEl>
                                              <p:pRg st="4" end="4"/>
                                            </p:txEl>
                                          </p:spTgt>
                                        </p:tgtEl>
                                        <p:attrNameLst>
                                          <p:attrName>style.visibility</p:attrName>
                                        </p:attrNameLst>
                                      </p:cBhvr>
                                      <p:to>
                                        <p:strVal val="visible"/>
                                      </p:to>
                                    </p:set>
                                    <p:anim calcmode="lin" valueType="num">
                                      <p:cBhvr additive="base">
                                        <p:cTn id="17" dur="500" fill="hold"/>
                                        <p:tgtEl>
                                          <p:spTgt spid="22535">
                                            <p:txEl>
                                              <p:pRg st="4" end="4"/>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253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5" grpId="0" build="p" autoUpdateAnimBg="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0691" name="Text Box 3"/>
          <p:cNvSpPr txBox="1">
            <a:spLocks noChangeArrowheads="1"/>
          </p:cNvSpPr>
          <p:nvPr/>
        </p:nvSpPr>
        <p:spPr bwMode="auto">
          <a:xfrm>
            <a:off x="57150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57150" marR="0" lvl="0" indent="-5715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أعمال 16: 31</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010692" name="Text Box 4"/>
          <p:cNvSpPr txBox="1">
            <a:spLocks noChangeArrowheads="1"/>
          </p:cNvSpPr>
          <p:nvPr/>
        </p:nvSpPr>
        <p:spPr bwMode="auto">
          <a:xfrm>
            <a:off x="300446" y="609600"/>
            <a:ext cx="8462554"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uLnTx/>
                <a:uFillTx/>
                <a:latin typeface="Arial"/>
                <a:ea typeface="ＭＳ Ｐゴシック" charset="0"/>
                <a:cs typeface="Arial"/>
              </a:rPr>
              <a:t>آمن بالرب يسوع المسيح فتخلص</a:t>
            </a:r>
            <a:endPar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40956394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6835" name="Text Box 3"/>
          <p:cNvSpPr txBox="1">
            <a:spLocks noChangeArrowheads="1"/>
          </p:cNvSpPr>
          <p:nvPr/>
        </p:nvSpPr>
        <p:spPr bwMode="auto">
          <a:xfrm>
            <a:off x="5181600" y="6019800"/>
            <a:ext cx="39624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57150" marR="0" lvl="0" indent="-5715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أفسس 2: 8-9</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016836" name="Text Box 4"/>
          <p:cNvSpPr txBox="1">
            <a:spLocks noChangeArrowheads="1"/>
          </p:cNvSpPr>
          <p:nvPr/>
        </p:nvSpPr>
        <p:spPr bwMode="auto">
          <a:xfrm>
            <a:off x="179512" y="76200"/>
            <a:ext cx="8640960"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uLnTx/>
                <a:uFillTx/>
                <a:latin typeface="Arial"/>
                <a:ea typeface="ＭＳ Ｐゴシック" charset="0"/>
                <a:cs typeface="Arial"/>
              </a:rPr>
              <a:t>لأنكم بالنعمة مخلصون بالإيمان و ذلك ليس منكم هو عطية الله ليس من أعمال كيلا يفتخر أحد</a:t>
            </a:r>
            <a:endParaRPr kumimoji="0" lang="en-US" sz="32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51784712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0" y="0"/>
            <a:ext cx="9144000" cy="6858000"/>
            <a:chOff x="0" y="0"/>
            <a:chExt cx="9144000" cy="6858000"/>
          </a:xfrm>
        </p:grpSpPr>
        <p:sp>
          <p:nvSpPr>
            <p:cNvPr id="7"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8"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27086" name="Text Box 14"/>
          <p:cNvSpPr txBox="1">
            <a:spLocks noChangeArrowheads="1"/>
          </p:cNvSpPr>
          <p:nvPr/>
        </p:nvSpPr>
        <p:spPr bwMode="auto">
          <a:xfrm>
            <a:off x="2209800" y="1219200"/>
            <a:ext cx="69342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a:ea typeface="ＭＳ Ｐゴシック" charset="0"/>
                <a:cs typeface="Arial"/>
              </a:rPr>
              <a:t>هل هو فاديك ؟</a:t>
            </a:r>
            <a:endParaRPr kumimoji="0" lang="en-US" sz="4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78975013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1176" name="Picture 8" descr="C:\My Documents\My Pictures\Bible\Christ's life\Passion\3 Crosse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1031183" name="Text Box 15"/>
          <p:cNvSpPr txBox="1">
            <a:spLocks noChangeArrowheads="1"/>
          </p:cNvSpPr>
          <p:nvPr/>
        </p:nvSpPr>
        <p:spPr bwMode="auto">
          <a:xfrm>
            <a:off x="2209800" y="1219200"/>
            <a:ext cx="69342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a:ea typeface="ＭＳ Ｐゴシック" charset="0"/>
                <a:cs typeface="Arial"/>
              </a:rPr>
              <a:t>هل هو فاديك ؟</a:t>
            </a:r>
            <a:endParaRPr kumimoji="0" lang="en-US" sz="4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1804389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13864"/>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الطفل عوبيد</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1001357"/>
            <a:ext cx="9144000" cy="5852160"/>
          </a:xfrm>
          <a:prstGeom prst="rect">
            <a:avLst/>
          </a:prstGeom>
        </p:spPr>
      </p:pic>
      <p:sp>
        <p:nvSpPr>
          <p:cNvPr id="4" name="Text Box 6">
            <a:extLst>
              <a:ext uri="{FF2B5EF4-FFF2-40B4-BE49-F238E27FC236}">
                <a16:creationId xmlns:a16="http://schemas.microsoft.com/office/drawing/2014/main" id="{8CD40C15-40F4-3F4B-A69C-D624E59CEB10}"/>
              </a:ext>
            </a:extLst>
          </p:cNvPr>
          <p:cNvSpPr txBox="1">
            <a:spLocks noChangeArrowheads="1"/>
          </p:cNvSpPr>
          <p:nvPr/>
        </p:nvSpPr>
        <p:spPr bwMode="auto">
          <a:xfrm>
            <a:off x="6347012" y="5949279"/>
            <a:ext cx="2796988" cy="594955"/>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Times New Roman" pitchFamily="-111" charset="0"/>
                <a:cs typeface="Arial"/>
              </a:rPr>
              <a:t>راعوث 4: 16-17</a:t>
            </a:r>
            <a:endPar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Tree>
    <p:extLst>
      <p:ext uri="{BB962C8B-B14F-4D97-AF65-F5344CB8AC3E}">
        <p14:creationId xmlns:p14="http://schemas.microsoft.com/office/powerpoint/2010/main" val="3861121595"/>
      </p:ext>
    </p:extLst>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6" name="Picture 1026"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4131" name="Text Box 1027"/>
          <p:cNvSpPr txBox="1">
            <a:spLocks noChangeArrowheads="1"/>
          </p:cNvSpPr>
          <p:nvPr/>
        </p:nvSpPr>
        <p:spPr bwMode="auto">
          <a:xfrm>
            <a:off x="-187896" y="1079202"/>
            <a:ext cx="9296400" cy="707886"/>
          </a:xfrm>
          <a:prstGeom prst="rect">
            <a:avLst/>
          </a:prstGeom>
          <a:noFill/>
          <a:ln w="9525">
            <a:noFill/>
            <a:miter lim="800000"/>
            <a:headEnd/>
            <a:tailEnd/>
          </a:ln>
          <a:effectLst/>
        </p:spPr>
        <p:txBody>
          <a:bodyPr>
            <a:spAutoFit/>
          </a:bodyPr>
          <a:lstStyle/>
          <a:p>
            <a:pPr marL="865188" marR="0" lvl="2" indent="-636588" algn="r" defTabSz="914400" rtl="1" eaLnBrk="0" fontAlgn="base" latinLnBrk="0" hangingPunct="0">
              <a:lnSpc>
                <a:spcPct val="100000"/>
              </a:lnSpc>
              <a:spcBef>
                <a:spcPct val="0"/>
              </a:spcBef>
              <a:spcAft>
                <a:spcPct val="0"/>
              </a:spcAft>
              <a:buClrTx/>
              <a:buSzTx/>
              <a:buFont typeface="Wingdings 2" pitchFamily="-111" charset="2"/>
              <a:buChar char="î"/>
              <a:tabLst/>
              <a:defRPr/>
            </a:pP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نعمة الله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للعائلة</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4: 13-17أ</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p>
        </p:txBody>
      </p:sp>
      <p:sp>
        <p:nvSpPr>
          <p:cNvPr id="304132" name="Text Box 1028"/>
          <p:cNvSpPr txBox="1">
            <a:spLocks noChangeArrowheads="1"/>
          </p:cNvSpPr>
          <p:nvPr/>
        </p:nvSpPr>
        <p:spPr bwMode="auto">
          <a:xfrm>
            <a:off x="-172144" y="2009477"/>
            <a:ext cx="9296400" cy="2470150"/>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ＭＳ Ｐゴシック"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Lucida Grande" charset="0"/>
              </a:rPr>
              <a:t>►</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Lucida Grande" charset="0"/>
                <a:cs typeface="Lucida Grande" charset="0"/>
              </a:rPr>
              <a:t>بوعز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Lucida Grande" charset="0"/>
                <a:cs typeface="Lucida Grande" charset="0"/>
              </a:rPr>
              <a:t>13أ</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Lucida Grande" charset="0"/>
              <a:cs typeface="Lucida Grande"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18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Lucida Grande" charset="0"/>
              <a:cs typeface="Lucida Grande" charset="0"/>
            </a:endParaRPr>
          </a:p>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Lucida Grande" charset="0"/>
              </a:rPr>
              <a:t>►</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Lucida Grande" charset="0"/>
                <a:cs typeface="Lucida Grande" charset="0"/>
              </a:rPr>
              <a:t>راعوث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Lucida Grande" charset="0"/>
                <a:cs typeface="Lucida Grande" charset="0"/>
              </a:rPr>
              <a:t>13ب</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Lucida Grande" charset="0"/>
              <a:cs typeface="Lucida Grande"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18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endParaRPr>
          </a:p>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Lucida Grande" charset="0"/>
              </a:rPr>
              <a:t>►</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Lucida Grande" charset="0"/>
                <a:cs typeface="Lucida Grande" charset="0"/>
              </a:rPr>
              <a:t>نعمي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Lucida Grande" charset="0"/>
                <a:cs typeface="Lucida Grande" charset="0"/>
              </a:rPr>
              <a:t>14-17أ</a:t>
            </a: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endParaRPr>
          </a:p>
        </p:txBody>
      </p:sp>
      <p:sp>
        <p:nvSpPr>
          <p:cNvPr id="304133" name="Text Box 1029"/>
          <p:cNvSpPr txBox="1">
            <a:spLocks noChangeArrowheads="1"/>
          </p:cNvSpPr>
          <p:nvPr/>
        </p:nvSpPr>
        <p:spPr bwMode="auto">
          <a:xfrm>
            <a:off x="-187896" y="4736802"/>
            <a:ext cx="9296400" cy="707886"/>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marR="0" lvl="2" indent="-636588" algn="r" defTabSz="914400" rtl="1" eaLnBrk="0" fontAlgn="base" latinLnBrk="0" hangingPunct="0">
              <a:lnSpc>
                <a:spcPct val="100000"/>
              </a:lnSpc>
              <a:spcBef>
                <a:spcPct val="0"/>
              </a:spcBef>
              <a:spcAft>
                <a:spcPct val="0"/>
              </a:spcAft>
              <a:buClrTx/>
              <a:buSzTx/>
              <a:buFont typeface="Wingdings 2" pitchFamily="-111" charset="2"/>
              <a:buChar char="î"/>
              <a:tabLst/>
              <a:defRPr/>
            </a:pP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نعمة الله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للأمة</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17ب</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04134" name="Text Box 1030"/>
          <p:cNvSpPr txBox="1">
            <a:spLocks noChangeArrowheads="1"/>
          </p:cNvSpPr>
          <p:nvPr/>
        </p:nvSpPr>
        <p:spPr bwMode="auto">
          <a:xfrm>
            <a:off x="-187896" y="5895677"/>
            <a:ext cx="9296400" cy="707886"/>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marR="0" lvl="2" indent="-636588" algn="r" defTabSz="914400" rtl="1" eaLnBrk="0" fontAlgn="base" latinLnBrk="0" hangingPunct="0">
              <a:lnSpc>
                <a:spcPct val="100000"/>
              </a:lnSpc>
              <a:spcBef>
                <a:spcPct val="0"/>
              </a:spcBef>
              <a:spcAft>
                <a:spcPct val="0"/>
              </a:spcAft>
              <a:buClrTx/>
              <a:buSzTx/>
              <a:buFont typeface="Wingdings 2" pitchFamily="-111" charset="2"/>
              <a:buChar char="î"/>
              <a:tabLst/>
              <a:defRPr/>
            </a:pP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نعمة الله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للعالم</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18-22</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513656" y="-27384"/>
            <a:ext cx="7772400" cy="803176"/>
          </a:xfrm>
          <a:noFill/>
          <a:ln>
            <a:noFill/>
          </a:ln>
          <a:effectLst>
            <a:outerShdw blurRad="50800" dist="38100" dir="2700000">
              <a:srgbClr val="000000">
                <a:alpha val="43000"/>
              </a:srgbClr>
            </a:outerShdw>
          </a:effectLst>
        </p:spPr>
        <p:txBody>
          <a:bodyPr vert="horz" wrap="square" lIns="91440" tIns="45720" rIns="91440" bIns="45720" numCol="1" anchor="ctr" anchorCtr="0" compatLnSpc="1">
            <a:prstTxWarp prst="textNoShape">
              <a:avLst/>
            </a:prstTxWarp>
          </a:bodyPr>
          <a:lstStyle/>
          <a:p>
            <a:r>
              <a:rPr lang="ar-JO" b="1" dirty="0">
                <a:solidFill>
                  <a:schemeClr val="bg1"/>
                </a:solidFill>
                <a:effectLst>
                  <a:glow rad="228600">
                    <a:schemeClr val="tx1">
                      <a:alpha val="75000"/>
                    </a:schemeClr>
                  </a:glow>
                </a:effectLst>
                <a:latin typeface="Arial"/>
                <a:cs typeface="Arial"/>
              </a:rPr>
              <a:t>راعوث 4</a:t>
            </a:r>
            <a:endParaRPr lang="en-US" b="1" dirty="0">
              <a:solidFill>
                <a:schemeClr val="bg1"/>
              </a:solidFill>
              <a:effectLst>
                <a:glow rad="228600">
                  <a:schemeClr val="tx1">
                    <a:alpha val="75000"/>
                  </a:schemeClr>
                </a:glow>
              </a:effectLst>
              <a:latin typeface="Arial"/>
              <a:cs typeface="Arial"/>
            </a:endParaRPr>
          </a:p>
        </p:txBody>
      </p:sp>
    </p:spTree>
    <p:extLst>
      <p:ext uri="{BB962C8B-B14F-4D97-AF65-F5344CB8AC3E}">
        <p14:creationId xmlns:p14="http://schemas.microsoft.com/office/powerpoint/2010/main" val="4227645996"/>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04131"/>
                                        </p:tgtEl>
                                        <p:attrNameLst>
                                          <p:attrName>style.visibility</p:attrName>
                                        </p:attrNameLst>
                                      </p:cBhvr>
                                      <p:to>
                                        <p:strVal val="visible"/>
                                      </p:to>
                                    </p:set>
                                    <p:animEffect transition="in" filter="dissolve">
                                      <p:cBhvr>
                                        <p:cTn id="7" dur="75"/>
                                        <p:tgtEl>
                                          <p:spTgt spid="304131"/>
                                        </p:tgtEl>
                                      </p:cBhvr>
                                    </p:animEffect>
                                  </p:childTnLst>
                                </p:cTn>
                              </p:par>
                            </p:childTnLst>
                          </p:cTn>
                        </p:par>
                        <p:par>
                          <p:cTn id="8" fill="hold" nodeType="afterGroup">
                            <p:stCondLst>
                              <p:cond delay="1725"/>
                            </p:stCondLst>
                            <p:childTnLst>
                              <p:par>
                                <p:cTn id="9" presetID="9" presetClass="entr" presetSubtype="0" fill="hold" grpId="0" nodeType="afterEffect">
                                  <p:stCondLst>
                                    <p:cond delay="3000"/>
                                  </p:stCondLst>
                                  <p:childTnLst>
                                    <p:set>
                                      <p:cBhvr>
                                        <p:cTn id="10" dur="1" fill="hold">
                                          <p:stCondLst>
                                            <p:cond delay="0"/>
                                          </p:stCondLst>
                                        </p:cTn>
                                        <p:tgtEl>
                                          <p:spTgt spid="304132"/>
                                        </p:tgtEl>
                                        <p:attrNameLst>
                                          <p:attrName>style.visibility</p:attrName>
                                        </p:attrNameLst>
                                      </p:cBhvr>
                                      <p:to>
                                        <p:strVal val="visible"/>
                                      </p:to>
                                    </p:set>
                                    <p:animEffect transition="in" filter="dissolve">
                                      <p:cBhvr>
                                        <p:cTn id="11" dur="500"/>
                                        <p:tgtEl>
                                          <p:spTgt spid="304132"/>
                                        </p:tgtEl>
                                      </p:cBhvr>
                                    </p:animEffect>
                                  </p:childTnLst>
                                </p:cTn>
                              </p:par>
                            </p:childTnLst>
                          </p:cTn>
                        </p:par>
                        <p:par>
                          <p:cTn id="12" fill="hold" nodeType="afterGroup">
                            <p:stCondLst>
                              <p:cond delay="522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304133"/>
                                        </p:tgtEl>
                                        <p:attrNameLst>
                                          <p:attrName>style.visibility</p:attrName>
                                        </p:attrNameLst>
                                      </p:cBhvr>
                                      <p:to>
                                        <p:strVal val="visible"/>
                                      </p:to>
                                    </p:set>
                                    <p:animEffect transition="in" filter="dissolve">
                                      <p:cBhvr>
                                        <p:cTn id="15" dur="500"/>
                                        <p:tgtEl>
                                          <p:spTgt spid="304133"/>
                                        </p:tgtEl>
                                      </p:cBhvr>
                                    </p:animEffect>
                                  </p:childTnLst>
                                </p:cTn>
                              </p:par>
                            </p:childTnLst>
                          </p:cTn>
                        </p:par>
                        <p:par>
                          <p:cTn id="16" fill="hold" nodeType="afterGroup">
                            <p:stCondLst>
                              <p:cond delay="17225"/>
                            </p:stCondLst>
                            <p:childTnLst>
                              <p:par>
                                <p:cTn id="17" presetID="9" presetClass="entr" presetSubtype="0" fill="hold" grpId="0" nodeType="afterEffect">
                                  <p:stCondLst>
                                    <p:cond delay="4000"/>
                                  </p:stCondLst>
                                  <p:iterate type="lt">
                                    <p:tmPct val="100000"/>
                                  </p:iterate>
                                  <p:childTnLst>
                                    <p:set>
                                      <p:cBhvr>
                                        <p:cTn id="18" dur="1" fill="hold">
                                          <p:stCondLst>
                                            <p:cond delay="0"/>
                                          </p:stCondLst>
                                        </p:cTn>
                                        <p:tgtEl>
                                          <p:spTgt spid="304134"/>
                                        </p:tgtEl>
                                        <p:attrNameLst>
                                          <p:attrName>style.visibility</p:attrName>
                                        </p:attrNameLst>
                                      </p:cBhvr>
                                      <p:to>
                                        <p:strVal val="visible"/>
                                      </p:to>
                                    </p:set>
                                    <p:animEffect transition="in" filter="dissolve">
                                      <p:cBhvr>
                                        <p:cTn id="19" dur="500"/>
                                        <p:tgtEl>
                                          <p:spTgt spid="304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131" grpId="0" autoUpdateAnimBg="0"/>
      <p:bldP spid="304132" grpId="0" autoUpdateAnimBg="0"/>
      <p:bldP spid="304133" grpId="0" autoUpdateAnimBg="0"/>
      <p:bldP spid="304134" grpId="0" autoUpdateAnimBg="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سمعان سليمان                       </a:t>
              </a:r>
              <a:r>
                <a:rPr kumimoji="0" lang="ar-JO" sz="2000" b="1" i="1" u="none" strike="noStrike" kern="1200" cap="none" spc="0" normalizeH="0" baseline="0" noProof="0" dirty="0">
                  <a:ln>
                    <a:noFill/>
                  </a:ln>
                  <a:solidFill>
                    <a:srgbClr val="FFFFFF"/>
                  </a:solidFill>
                  <a:effectLst/>
                  <a:uLnTx/>
                  <a:uFillTx/>
                  <a:latin typeface="Arial"/>
                  <a:ea typeface="ＭＳ Ｐゴシック" charset="0"/>
                  <a:cs typeface="Arial"/>
                </a:rPr>
                <a:t>سفر راعوث </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فارص</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حصرون</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رام    </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عميناداب نحشون</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سلمون</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بوعز</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عوبيد</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يسى</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1. 2.</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3.</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4.</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5.</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6.</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7.</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8.</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9.</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10.</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uLnTx/>
                <a:uFillTx/>
                <a:latin typeface="Arial"/>
                <a:ea typeface="Times New Roman" pitchFamily="-111" charset="0"/>
                <a:cs typeface="Arial"/>
              </a:rPr>
              <a:t>راعوث 4: 18-22</a:t>
            </a:r>
            <a:endParaRPr kumimoji="0" lang="en-US" sz="3200" b="1" i="1"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2" name="Title 1"/>
          <p:cNvSpPr>
            <a:spLocks noGrp="1"/>
          </p:cNvSpPr>
          <p:nvPr>
            <p:ph type="title" idx="4294967295"/>
          </p:nvPr>
        </p:nvSpPr>
        <p:spPr>
          <a:xfrm>
            <a:off x="0" y="0"/>
            <a:ext cx="3059832" cy="1484784"/>
          </a:xfrm>
        </p:spPr>
        <p:txBody>
          <a:bodyPr/>
          <a:lstStyle/>
          <a:p>
            <a:r>
              <a:rPr lang="ar-JO" sz="4000" b="1" dirty="0">
                <a:solidFill>
                  <a:srgbClr val="FFFFFF"/>
                </a:solidFill>
                <a:latin typeface="Arial"/>
                <a:cs typeface="Arial"/>
              </a:rPr>
              <a:t>نسل         فارص</a:t>
            </a:r>
            <a:endParaRPr lang="en-US" sz="4000" b="1" dirty="0">
              <a:solidFill>
                <a:srgbClr val="FFFFFF"/>
              </a:solidFill>
              <a:latin typeface="Arial"/>
              <a:cs typeface="Arial"/>
            </a:endParaRPr>
          </a:p>
        </p:txBody>
      </p:sp>
    </p:spTree>
    <p:extLst>
      <p:ext uri="{BB962C8B-B14F-4D97-AF65-F5344CB8AC3E}">
        <p14:creationId xmlns:p14="http://schemas.microsoft.com/office/powerpoint/2010/main" val="372893788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01062"/>
                                        </p:tgtEl>
                                        <p:attrNameLst>
                                          <p:attrName>style.visibility</p:attrName>
                                        </p:attrNameLst>
                                      </p:cBhvr>
                                      <p:to>
                                        <p:strVal val="visible"/>
                                      </p:to>
                                    </p:set>
                                    <p:animEffect transition="in" filter="dissolve">
                                      <p:cBhvr>
                                        <p:cTn id="7" dur="75"/>
                                        <p:tgtEl>
                                          <p:spTgt spid="301062"/>
                                        </p:tgtEl>
                                      </p:cBhvr>
                                    </p:animEffect>
                                  </p:childTnLst>
                                </p:cTn>
                              </p:par>
                            </p:childTnLst>
                          </p:cTn>
                        </p:par>
                        <p:par>
                          <p:cTn id="8" fill="hold" nodeType="afterGroup">
                            <p:stCondLst>
                              <p:cond delay="3450"/>
                            </p:stCondLst>
                            <p:childTnLst>
                              <p:par>
                                <p:cTn id="9" presetID="9" presetClass="entr" presetSubtype="0" fill="hold" grpId="0" nodeType="afterEffect">
                                  <p:stCondLst>
                                    <p:cond delay="5000"/>
                                  </p:stCondLst>
                                  <p:iterate type="lt">
                                    <p:tmPct val="100000"/>
                                  </p:iterate>
                                  <p:childTnLst>
                                    <p:set>
                                      <p:cBhvr>
                                        <p:cTn id="10" dur="1" fill="hold">
                                          <p:stCondLst>
                                            <p:cond delay="0"/>
                                          </p:stCondLst>
                                        </p:cTn>
                                        <p:tgtEl>
                                          <p:spTgt spid="301063"/>
                                        </p:tgtEl>
                                        <p:attrNameLst>
                                          <p:attrName>style.visibility</p:attrName>
                                        </p:attrNameLst>
                                      </p:cBhvr>
                                      <p:to>
                                        <p:strVal val="visible"/>
                                      </p:to>
                                    </p:set>
                                    <p:animEffect transition="in" filter="dissolve">
                                      <p:cBhvr>
                                        <p:cTn id="11" dur="75"/>
                                        <p:tgtEl>
                                          <p:spTgt spid="3010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1062" grpId="0" autoUpdateAnimBg="0"/>
      <p:bldP spid="301063" grpId="0"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1026"/>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169987" name="Group 1027"/>
          <p:cNvGrpSpPr>
            <a:grpSpLocks/>
          </p:cNvGrpSpPr>
          <p:nvPr/>
        </p:nvGrpSpPr>
        <p:grpSpPr bwMode="auto">
          <a:xfrm>
            <a:off x="466725" y="0"/>
            <a:ext cx="5449888" cy="6858000"/>
            <a:chOff x="6" y="0"/>
            <a:chExt cx="3433" cy="4320"/>
          </a:xfrm>
        </p:grpSpPr>
        <p:pic>
          <p:nvPicPr>
            <p:cNvPr id="169999" name="Picture 102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9" name="Text Box 1029"/>
            <p:cNvSpPr txBox="1">
              <a:spLocks noChangeArrowheads="1"/>
            </p:cNvSpPr>
            <p:nvPr/>
          </p:nvSpPr>
          <p:spPr bwMode="auto">
            <a:xfrm>
              <a:off x="7" y="3793"/>
              <a:ext cx="20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سمعان سليمان                       </a:t>
              </a:r>
              <a:r>
                <a:rPr kumimoji="0" lang="ar-JO" sz="2000" b="1" i="1" u="none" strike="noStrike" kern="1200" cap="none" spc="0" normalizeH="0" baseline="0" noProof="0" dirty="0">
                  <a:ln>
                    <a:noFill/>
                  </a:ln>
                  <a:solidFill>
                    <a:srgbClr val="FFFFFF"/>
                  </a:solidFill>
                  <a:effectLst/>
                  <a:uLnTx/>
                  <a:uFillTx/>
                  <a:latin typeface="Arial"/>
                  <a:ea typeface="ＭＳ Ｐゴシック" charset="0"/>
                  <a:cs typeface="Arial"/>
                </a:rPr>
                <a:t>سفر راعوث </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sp>
        <p:nvSpPr>
          <p:cNvPr id="303110" name="Text Box 1030"/>
          <p:cNvSpPr txBox="1">
            <a:spLocks noChangeArrowheads="1"/>
          </p:cNvSpPr>
          <p:nvPr/>
        </p:nvSpPr>
        <p:spPr bwMode="auto">
          <a:xfrm>
            <a:off x="6010274" y="0"/>
            <a:ext cx="2519771" cy="563231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فارص</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حصرون</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رام    </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عميناداب نحشون</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 سلمون</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بوعز</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عوبيد</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يسى</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داود</a:t>
            </a:r>
          </a:p>
        </p:txBody>
      </p:sp>
      <p:sp>
        <p:nvSpPr>
          <p:cNvPr id="303112" name="Text Box 1032"/>
          <p:cNvSpPr txBox="1">
            <a:spLocks noChangeArrowheads="1"/>
          </p:cNvSpPr>
          <p:nvPr/>
        </p:nvSpPr>
        <p:spPr bwMode="auto">
          <a:xfrm>
            <a:off x="1676400" y="711101"/>
            <a:ext cx="3124200" cy="701675"/>
          </a:xfrm>
          <a:prstGeom prst="rect">
            <a:avLst/>
          </a:prstGeom>
          <a:noFill/>
          <a:ln w="9525">
            <a:noFill/>
            <a:miter lim="800000"/>
            <a:headEnd/>
            <a:tailEnd/>
          </a:ln>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66FF66"/>
                </a:solidFill>
                <a:effectLst>
                  <a:glow rad="228600">
                    <a:srgbClr val="000000"/>
                  </a:glow>
                </a:effectLst>
                <a:uLnTx/>
                <a:uFillTx/>
                <a:latin typeface="Arial"/>
                <a:ea typeface="ＭＳ Ｐゴシック" charset="0"/>
                <a:cs typeface="Arial"/>
              </a:rPr>
              <a:t>فجوات ؟</a:t>
            </a:r>
            <a:endParaRPr kumimoji="0" lang="en-US" sz="4000" b="1" i="0" u="none" strike="noStrike" kern="1200" cap="none" spc="0" normalizeH="0" baseline="0" noProof="0" dirty="0">
              <a:ln>
                <a:noFill/>
              </a:ln>
              <a:solidFill>
                <a:srgbClr val="66FF66"/>
              </a:solidFill>
              <a:effectLst>
                <a:glow rad="228600">
                  <a:srgbClr val="000000"/>
                </a:glow>
              </a:effectLst>
              <a:uLnTx/>
              <a:uFillTx/>
              <a:latin typeface="Arial"/>
              <a:ea typeface="ＭＳ Ｐゴシック" charset="0"/>
              <a:cs typeface="Arial"/>
            </a:endParaRPr>
          </a:p>
        </p:txBody>
      </p:sp>
      <p:sp>
        <p:nvSpPr>
          <p:cNvPr id="303113" name="Line 1033"/>
          <p:cNvSpPr>
            <a:spLocks noChangeShapeType="1"/>
          </p:cNvSpPr>
          <p:nvPr/>
        </p:nvSpPr>
        <p:spPr bwMode="auto">
          <a:xfrm>
            <a:off x="5133975" y="1168301"/>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03114" name="Text Box 1034"/>
          <p:cNvSpPr txBox="1">
            <a:spLocks noChangeArrowheads="1"/>
          </p:cNvSpPr>
          <p:nvPr/>
        </p:nvSpPr>
        <p:spPr bwMode="auto">
          <a:xfrm>
            <a:off x="5638800"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Times New Roman" pitchFamily="-111" charset="0"/>
                <a:cs typeface="Arial"/>
              </a:rPr>
              <a:t>راعوث 4: 18-22</a:t>
            </a:r>
            <a:endPar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303115" name="Line 1035"/>
          <p:cNvSpPr>
            <a:spLocks noChangeShapeType="1"/>
          </p:cNvSpPr>
          <p:nvPr/>
        </p:nvSpPr>
        <p:spPr bwMode="auto">
          <a:xfrm>
            <a:off x="5105400" y="1687488"/>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03116" name="Line 1036"/>
          <p:cNvSpPr>
            <a:spLocks noChangeShapeType="1"/>
          </p:cNvSpPr>
          <p:nvPr/>
        </p:nvSpPr>
        <p:spPr bwMode="auto">
          <a:xfrm>
            <a:off x="5105400" y="2852936"/>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03117" name="Line 1037"/>
          <p:cNvSpPr>
            <a:spLocks noChangeShapeType="1"/>
          </p:cNvSpPr>
          <p:nvPr/>
        </p:nvSpPr>
        <p:spPr bwMode="auto">
          <a:xfrm>
            <a:off x="5105400" y="3356992"/>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03118" name="Text Box 1038"/>
          <p:cNvSpPr txBox="1">
            <a:spLocks noChangeArrowheads="1"/>
          </p:cNvSpPr>
          <p:nvPr/>
        </p:nvSpPr>
        <p:spPr bwMode="auto">
          <a:xfrm>
            <a:off x="1752600" y="2117725"/>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66FF"/>
                </a:solidFill>
                <a:effectLst/>
                <a:uLnTx/>
                <a:uFillTx/>
                <a:latin typeface="Arial"/>
                <a:ea typeface="ＭＳ Ｐゴシック" charset="0"/>
                <a:cs typeface="Arial"/>
              </a:rPr>
              <a:t>موسى</a:t>
            </a:r>
            <a:endParaRPr kumimoji="0" lang="en-US" sz="4000" b="1" i="0" u="none" strike="noStrike" kern="1200" cap="none" spc="0" normalizeH="0" baseline="0" noProof="0" dirty="0">
              <a:ln>
                <a:noFill/>
              </a:ln>
              <a:solidFill>
                <a:srgbClr val="FF66FF"/>
              </a:solidFill>
              <a:effectLst/>
              <a:uLnTx/>
              <a:uFillTx/>
              <a:latin typeface="Arial"/>
              <a:ea typeface="ＭＳ Ｐゴシック" charset="0"/>
              <a:cs typeface="Arial"/>
            </a:endParaRPr>
          </a:p>
        </p:txBody>
      </p:sp>
      <p:sp>
        <p:nvSpPr>
          <p:cNvPr id="303119" name="Text Box 1039"/>
          <p:cNvSpPr txBox="1">
            <a:spLocks noChangeArrowheads="1"/>
          </p:cNvSpPr>
          <p:nvPr/>
        </p:nvSpPr>
        <p:spPr bwMode="auto">
          <a:xfrm>
            <a:off x="1752600" y="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66FF"/>
                </a:solidFill>
                <a:effectLst/>
                <a:uLnTx/>
                <a:uFillTx/>
                <a:latin typeface="Arial"/>
                <a:ea typeface="ＭＳ Ｐゴシック" charset="0"/>
                <a:cs typeface="Arial"/>
              </a:rPr>
              <a:t>يعقوب</a:t>
            </a:r>
            <a:endParaRPr kumimoji="0" lang="en-US" sz="4000" b="1" i="0" u="none" strike="noStrike" kern="1200" cap="none" spc="0" normalizeH="0" baseline="0" noProof="0" dirty="0">
              <a:ln>
                <a:noFill/>
              </a:ln>
              <a:solidFill>
                <a:srgbClr val="FF66FF"/>
              </a:solidFill>
              <a:effectLst/>
              <a:uLnTx/>
              <a:uFillTx/>
              <a:latin typeface="Arial"/>
              <a:ea typeface="ＭＳ Ｐゴシック" charset="0"/>
              <a:cs typeface="Arial"/>
            </a:endParaRPr>
          </a:p>
        </p:txBody>
      </p:sp>
      <p:sp>
        <p:nvSpPr>
          <p:cNvPr id="303120" name="Text Box 1040"/>
          <p:cNvSpPr txBox="1">
            <a:spLocks noChangeArrowheads="1"/>
          </p:cNvSpPr>
          <p:nvPr/>
        </p:nvSpPr>
        <p:spPr bwMode="auto">
          <a:xfrm>
            <a:off x="1752600" y="304800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66FF"/>
                </a:solidFill>
                <a:effectLst/>
                <a:uLnTx/>
                <a:uFillTx/>
                <a:latin typeface="Arial"/>
                <a:ea typeface="ＭＳ Ｐゴシック" charset="0"/>
                <a:cs typeface="Arial"/>
              </a:rPr>
              <a:t>يشوع</a:t>
            </a:r>
            <a:endParaRPr kumimoji="0" lang="en-US" sz="4000" b="1" i="0" u="none" strike="noStrike" kern="1200" cap="none" spc="0" normalizeH="0" baseline="0" noProof="0" dirty="0">
              <a:ln>
                <a:noFill/>
              </a:ln>
              <a:solidFill>
                <a:srgbClr val="FF66FF"/>
              </a:solidFill>
              <a:effectLst/>
              <a:uLnTx/>
              <a:uFillTx/>
              <a:latin typeface="Arial"/>
              <a:ea typeface="ＭＳ Ｐゴシック" charset="0"/>
              <a:cs typeface="Arial"/>
            </a:endParaRPr>
          </a:p>
        </p:txBody>
      </p:sp>
      <p:sp>
        <p:nvSpPr>
          <p:cNvPr id="2" name="Title 1"/>
          <p:cNvSpPr>
            <a:spLocks noGrp="1"/>
          </p:cNvSpPr>
          <p:nvPr>
            <p:ph type="title" idx="4294967295"/>
          </p:nvPr>
        </p:nvSpPr>
        <p:spPr>
          <a:xfrm>
            <a:off x="0" y="0"/>
            <a:ext cx="3059832" cy="1340768"/>
          </a:xfrm>
          <a:noFill/>
          <a:ln>
            <a:noFill/>
          </a:ln>
        </p:spPr>
        <p:txBody>
          <a:bodyPr vert="horz" wrap="square" lIns="91440" tIns="45720" rIns="91440" bIns="45720" numCol="1" anchor="ctr" anchorCtr="0" compatLnSpc="1">
            <a:prstTxWarp prst="textNoShape">
              <a:avLst/>
            </a:prstTxWarp>
          </a:bodyPr>
          <a:lstStyle/>
          <a:p>
            <a:r>
              <a:rPr lang="ar-JO" sz="4000" b="1" dirty="0">
                <a:solidFill>
                  <a:srgbClr val="FFFFFF"/>
                </a:solidFill>
                <a:latin typeface="Arial"/>
                <a:cs typeface="Arial"/>
              </a:rPr>
              <a:t>نسل         فارص</a:t>
            </a:r>
            <a:endParaRPr lang="en-US" sz="4000" b="1" dirty="0">
              <a:solidFill>
                <a:srgbClr val="FFFFFF"/>
              </a:solidFill>
              <a:latin typeface="Arial"/>
              <a:cs typeface="Arial"/>
            </a:endParaRPr>
          </a:p>
        </p:txBody>
      </p:sp>
      <p:sp>
        <p:nvSpPr>
          <p:cNvPr id="18" name="Text Box 7"/>
          <p:cNvSpPr txBox="1">
            <a:spLocks noChangeArrowheads="1"/>
          </p:cNvSpPr>
          <p:nvPr/>
        </p:nvSpPr>
        <p:spPr bwMode="auto">
          <a:xfrm>
            <a:off x="8151222" y="0"/>
            <a:ext cx="992777" cy="5632311"/>
          </a:xfrm>
          <a:prstGeom prst="rect">
            <a:avLst/>
          </a:prstGeom>
          <a:noFill/>
          <a:ln w="9525">
            <a:noFill/>
            <a:miter lim="800000"/>
            <a:headEnd/>
            <a:tailEnd/>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1. 2.</a:t>
            </a:r>
            <a:r>
              <a:rPr kumimoji="0" 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3.</a:t>
            </a:r>
            <a:r>
              <a:rPr kumimoji="0" 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4.</a:t>
            </a:r>
            <a:r>
              <a:rPr kumimoji="0" 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5.</a:t>
            </a:r>
            <a:r>
              <a:rPr kumimoji="0" 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6.</a:t>
            </a:r>
            <a:r>
              <a:rPr kumimoji="0" 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7.</a:t>
            </a:r>
            <a:r>
              <a:rPr kumimoji="0" 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8.</a:t>
            </a:r>
            <a:r>
              <a:rPr kumimoji="0" 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9.</a:t>
            </a:r>
            <a:r>
              <a:rPr kumimoji="0" 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10.</a:t>
            </a:r>
            <a:endParaRPr kumimoji="0" 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spTree>
    <p:extLst>
      <p:ext uri="{BB962C8B-B14F-4D97-AF65-F5344CB8AC3E}">
        <p14:creationId xmlns:p14="http://schemas.microsoft.com/office/powerpoint/2010/main" val="278455014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303112"/>
                                        </p:tgtEl>
                                        <p:attrNameLst>
                                          <p:attrName>style.visibility</p:attrName>
                                        </p:attrNameLst>
                                      </p:cBhvr>
                                      <p:to>
                                        <p:strVal val="visible"/>
                                      </p:to>
                                    </p:set>
                                    <p:animEffect transition="in" filter="dissolve">
                                      <p:cBhvr>
                                        <p:cTn id="7" dur="500"/>
                                        <p:tgtEl>
                                          <p:spTgt spid="303112"/>
                                        </p:tgtEl>
                                      </p:cBhvr>
                                    </p:animEffect>
                                  </p:childTnLst>
                                </p:cTn>
                              </p:par>
                            </p:childTnLst>
                          </p:cTn>
                        </p:par>
                        <p:par>
                          <p:cTn id="8" fill="hold" nodeType="afterGroup">
                            <p:stCondLst>
                              <p:cond delay="1500"/>
                            </p:stCondLst>
                            <p:childTnLst>
                              <p:par>
                                <p:cTn id="9" presetID="22" presetClass="entr" presetSubtype="8" fill="hold" grpId="0" nodeType="afterEffect">
                                  <p:stCondLst>
                                    <p:cond delay="2000"/>
                                  </p:stCondLst>
                                  <p:childTnLst>
                                    <p:set>
                                      <p:cBhvr>
                                        <p:cTn id="10" dur="1" fill="hold">
                                          <p:stCondLst>
                                            <p:cond delay="0"/>
                                          </p:stCondLst>
                                        </p:cTn>
                                        <p:tgtEl>
                                          <p:spTgt spid="303113"/>
                                        </p:tgtEl>
                                        <p:attrNameLst>
                                          <p:attrName>style.visibility</p:attrName>
                                        </p:attrNameLst>
                                      </p:cBhvr>
                                      <p:to>
                                        <p:strVal val="visible"/>
                                      </p:to>
                                    </p:set>
                                    <p:animEffect transition="in" filter="wipe(left)">
                                      <p:cBhvr>
                                        <p:cTn id="11" dur="500"/>
                                        <p:tgtEl>
                                          <p:spTgt spid="303113"/>
                                        </p:tgtEl>
                                      </p:cBhvr>
                                    </p:animEffect>
                                  </p:childTnLst>
                                  <p:subTnLst>
                                    <p:set>
                                      <p:cBhvr override="childStyle">
                                        <p:cTn dur="1" fill="hold" display="0" masterRel="nextClick" afterEffect="1"/>
                                        <p:tgtEl>
                                          <p:spTgt spid="303113"/>
                                        </p:tgtEl>
                                        <p:attrNameLst>
                                          <p:attrName>style.visibility</p:attrName>
                                        </p:attrNameLst>
                                      </p:cBhvr>
                                      <p:to>
                                        <p:strVal val="hidden"/>
                                      </p:to>
                                    </p:set>
                                  </p:subTnLst>
                                </p:cTn>
                              </p:par>
                            </p:childTnLst>
                          </p:cTn>
                        </p:par>
                        <p:par>
                          <p:cTn id="12" fill="hold" nodeType="afterGroup">
                            <p:stCondLst>
                              <p:cond delay="4000"/>
                            </p:stCondLst>
                            <p:childTnLst>
                              <p:par>
                                <p:cTn id="13" presetID="22" presetClass="entr" presetSubtype="8" fill="hold" grpId="0" nodeType="afterEffect">
                                  <p:stCondLst>
                                    <p:cond delay="2000"/>
                                  </p:stCondLst>
                                  <p:childTnLst>
                                    <p:set>
                                      <p:cBhvr>
                                        <p:cTn id="14" dur="1" fill="hold">
                                          <p:stCondLst>
                                            <p:cond delay="0"/>
                                          </p:stCondLst>
                                        </p:cTn>
                                        <p:tgtEl>
                                          <p:spTgt spid="303115"/>
                                        </p:tgtEl>
                                        <p:attrNameLst>
                                          <p:attrName>style.visibility</p:attrName>
                                        </p:attrNameLst>
                                      </p:cBhvr>
                                      <p:to>
                                        <p:strVal val="visible"/>
                                      </p:to>
                                    </p:set>
                                    <p:animEffect transition="in" filter="wipe(left)">
                                      <p:cBhvr>
                                        <p:cTn id="15" dur="500"/>
                                        <p:tgtEl>
                                          <p:spTgt spid="303115"/>
                                        </p:tgtEl>
                                      </p:cBhvr>
                                    </p:animEffect>
                                  </p:childTnLst>
                                  <p:subTnLst>
                                    <p:set>
                                      <p:cBhvr override="childStyle">
                                        <p:cTn dur="1" fill="hold" display="0" masterRel="nextClick" afterEffect="1"/>
                                        <p:tgtEl>
                                          <p:spTgt spid="303115"/>
                                        </p:tgtEl>
                                        <p:attrNameLst>
                                          <p:attrName>style.visibility</p:attrName>
                                        </p:attrNameLst>
                                      </p:cBhvr>
                                      <p:to>
                                        <p:strVal val="hidden"/>
                                      </p:to>
                                    </p:set>
                                  </p:subTnLst>
                                </p:cTn>
                              </p:par>
                            </p:childTnLst>
                          </p:cTn>
                        </p:par>
                        <p:par>
                          <p:cTn id="16" fill="hold" nodeType="afterGroup">
                            <p:stCondLst>
                              <p:cond delay="6500"/>
                            </p:stCondLst>
                            <p:childTnLst>
                              <p:par>
                                <p:cTn id="17" presetID="22" presetClass="entr" presetSubtype="8" fill="hold" grpId="0" nodeType="afterEffect">
                                  <p:stCondLst>
                                    <p:cond delay="4000"/>
                                  </p:stCondLst>
                                  <p:childTnLst>
                                    <p:set>
                                      <p:cBhvr>
                                        <p:cTn id="18" dur="1" fill="hold">
                                          <p:stCondLst>
                                            <p:cond delay="0"/>
                                          </p:stCondLst>
                                        </p:cTn>
                                        <p:tgtEl>
                                          <p:spTgt spid="303116"/>
                                        </p:tgtEl>
                                        <p:attrNameLst>
                                          <p:attrName>style.visibility</p:attrName>
                                        </p:attrNameLst>
                                      </p:cBhvr>
                                      <p:to>
                                        <p:strVal val="visible"/>
                                      </p:to>
                                    </p:set>
                                    <p:animEffect transition="in" filter="wipe(left)">
                                      <p:cBhvr>
                                        <p:cTn id="19" dur="500"/>
                                        <p:tgtEl>
                                          <p:spTgt spid="303116"/>
                                        </p:tgtEl>
                                      </p:cBhvr>
                                    </p:animEffect>
                                  </p:childTnLst>
                                  <p:subTnLst>
                                    <p:set>
                                      <p:cBhvr override="childStyle">
                                        <p:cTn dur="1" fill="hold" display="0" masterRel="nextClick" afterEffect="1"/>
                                        <p:tgtEl>
                                          <p:spTgt spid="303116"/>
                                        </p:tgtEl>
                                        <p:attrNameLst>
                                          <p:attrName>style.visibility</p:attrName>
                                        </p:attrNameLst>
                                      </p:cBhvr>
                                      <p:to>
                                        <p:strVal val="hidden"/>
                                      </p:to>
                                    </p:set>
                                  </p:subTnLst>
                                </p:cTn>
                              </p:par>
                            </p:childTnLst>
                          </p:cTn>
                        </p:par>
                        <p:par>
                          <p:cTn id="20" fill="hold" nodeType="afterGroup">
                            <p:stCondLst>
                              <p:cond delay="11000"/>
                            </p:stCondLst>
                            <p:childTnLst>
                              <p:par>
                                <p:cTn id="21" presetID="22" presetClass="entr" presetSubtype="8" fill="hold" grpId="0" nodeType="afterEffect">
                                  <p:stCondLst>
                                    <p:cond delay="2000"/>
                                  </p:stCondLst>
                                  <p:childTnLst>
                                    <p:set>
                                      <p:cBhvr>
                                        <p:cTn id="22" dur="1" fill="hold">
                                          <p:stCondLst>
                                            <p:cond delay="0"/>
                                          </p:stCondLst>
                                        </p:cTn>
                                        <p:tgtEl>
                                          <p:spTgt spid="303117"/>
                                        </p:tgtEl>
                                        <p:attrNameLst>
                                          <p:attrName>style.visibility</p:attrName>
                                        </p:attrNameLst>
                                      </p:cBhvr>
                                      <p:to>
                                        <p:strVal val="visible"/>
                                      </p:to>
                                    </p:set>
                                    <p:animEffect transition="in" filter="wipe(left)">
                                      <p:cBhvr>
                                        <p:cTn id="23" dur="500"/>
                                        <p:tgtEl>
                                          <p:spTgt spid="303117"/>
                                        </p:tgtEl>
                                      </p:cBhvr>
                                    </p:animEffect>
                                  </p:childTnLst>
                                  <p:subTnLst>
                                    <p:set>
                                      <p:cBhvr override="childStyle">
                                        <p:cTn dur="1" fill="hold" display="0" masterRel="nextClick" afterEffect="1"/>
                                        <p:tgtEl>
                                          <p:spTgt spid="3031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12" grpId="0" autoUpdateAnimBg="0"/>
      <p:bldP spid="303113" grpId="0" animBg="1"/>
      <p:bldP spid="303115" grpId="0" animBg="1"/>
      <p:bldP spid="303116" grpId="0" animBg="1"/>
      <p:bldP spid="303117"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سمعان سليمان                       </a:t>
              </a:r>
              <a:r>
                <a:rPr kumimoji="0" lang="ar-JO" sz="2000" b="1" i="1" u="none" strike="noStrike" kern="1200" cap="none" spc="0" normalizeH="0" baseline="0" noProof="0" dirty="0">
                  <a:ln>
                    <a:noFill/>
                  </a:ln>
                  <a:solidFill>
                    <a:srgbClr val="FFFFFF"/>
                  </a:solidFill>
                  <a:effectLst/>
                  <a:uLnTx/>
                  <a:uFillTx/>
                  <a:latin typeface="Arial"/>
                  <a:ea typeface="ＭＳ Ｐゴシック" charset="0"/>
                  <a:cs typeface="Arial"/>
                </a:rPr>
                <a:t>سفر راعوث </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فارص</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حصرون</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رام    </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عميناداب نحشون</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سلمون</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بوعز</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عوبيد</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يسى</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1. 2.</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3.</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4.</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5.</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6.</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7.</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8.</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9.</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10.</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uLnTx/>
                <a:uFillTx/>
                <a:latin typeface="Arial"/>
                <a:ea typeface="Times New Roman" pitchFamily="-111" charset="0"/>
                <a:cs typeface="Arial"/>
              </a:rPr>
              <a:t>راعوث 4: 12</a:t>
            </a:r>
            <a:endParaRPr kumimoji="0" lang="en-US" sz="3200" b="1" i="1"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2" name="Title 1"/>
          <p:cNvSpPr>
            <a:spLocks noGrp="1"/>
          </p:cNvSpPr>
          <p:nvPr>
            <p:ph type="title" idx="4294967295"/>
          </p:nvPr>
        </p:nvSpPr>
        <p:spPr>
          <a:xfrm>
            <a:off x="0" y="0"/>
            <a:ext cx="3059832" cy="1484784"/>
          </a:xfrm>
        </p:spPr>
        <p:txBody>
          <a:bodyPr/>
          <a:lstStyle/>
          <a:p>
            <a:r>
              <a:rPr lang="ar-JO" sz="4000" b="1" dirty="0">
                <a:solidFill>
                  <a:srgbClr val="FFFFFF"/>
                </a:solidFill>
                <a:latin typeface="Arial"/>
                <a:cs typeface="Arial"/>
              </a:rPr>
              <a:t>نسل         فارص</a:t>
            </a:r>
            <a:endParaRPr lang="en-US" sz="4000" b="1" dirty="0">
              <a:solidFill>
                <a:srgbClr val="FFFFFF"/>
              </a:solidFill>
              <a:latin typeface="Arial"/>
              <a:cs typeface="Arial"/>
            </a:endParaRPr>
          </a:p>
        </p:txBody>
      </p:sp>
      <p:sp>
        <p:nvSpPr>
          <p:cNvPr id="10" name="Text Box 8"/>
          <p:cNvSpPr txBox="1">
            <a:spLocks noChangeArrowheads="1"/>
          </p:cNvSpPr>
          <p:nvPr/>
        </p:nvSpPr>
        <p:spPr bwMode="auto">
          <a:xfrm>
            <a:off x="0" y="3276600"/>
            <a:ext cx="9144000" cy="1323439"/>
          </a:xfrm>
          <a:prstGeom prst="rect">
            <a:avLst/>
          </a:prstGeom>
          <a:noFill/>
          <a:ln w="9525">
            <a:noFill/>
            <a:miter lim="800000"/>
            <a:headEnd/>
            <a:tailEnd/>
          </a:ln>
          <a:effectLst/>
        </p:spPr>
        <p:txBody>
          <a:bodyPr wrap="square">
            <a:spAutoFit/>
          </a:bodyPr>
          <a:lstStyle/>
          <a:p>
            <a:pPr marL="228600" marR="0" lvl="2" indent="0" algn="ctr" defTabSz="914400" rtl="0" eaLnBrk="1" fontAlgn="base" latinLnBrk="0" hangingPunct="1">
              <a:lnSpc>
                <a:spcPct val="100000"/>
              </a:lnSpc>
              <a:spcBef>
                <a:spcPct val="50000"/>
              </a:spcBef>
              <a:spcAft>
                <a:spcPct val="0"/>
              </a:spcAft>
              <a:buClrTx/>
              <a:buSzTx/>
              <a:buFontTx/>
              <a:buNone/>
              <a:tabLst/>
              <a:defRPr/>
            </a:pPr>
            <a:r>
              <a:rPr kumimoji="0" lang="ar-JO" sz="4000" b="1" i="1" u="none" strike="noStrike" kern="1200" cap="none" spc="0" normalizeH="0" baseline="0" noProof="0" dirty="0">
                <a:ln>
                  <a:noFill/>
                </a:ln>
                <a:solidFill>
                  <a:srgbClr val="FFFFFF"/>
                </a:solidFill>
                <a:effectLst>
                  <a:glow rad="317500">
                    <a:srgbClr val="000000">
                      <a:alpha val="89000"/>
                    </a:srgbClr>
                  </a:glow>
                </a:effectLst>
                <a:uLnTx/>
                <a:uFillTx/>
                <a:latin typeface="Arial"/>
                <a:ea typeface="ＭＳ Ｐゴシック" charset="0"/>
                <a:cs typeface="Arial"/>
              </a:rPr>
              <a:t>و ليكن بيتك كبيت فارص الذي ولدته ثامار ليهوذا من النسل الذي يعطيك الرب من هذه الفتاة</a:t>
            </a:r>
            <a:endParaRPr kumimoji="0" lang="en-US" sz="4000" b="1" i="1" u="none" strike="noStrike" kern="1200" cap="none" spc="0" normalizeH="0" baseline="0" noProof="0" dirty="0">
              <a:ln>
                <a:noFill/>
              </a:ln>
              <a:solidFill>
                <a:srgbClr val="FFFFFF"/>
              </a:solidFill>
              <a:effectLst>
                <a:glow rad="317500">
                  <a:srgbClr val="000000">
                    <a:alpha val="89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267500847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utoUpdateAnimBg="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سمعان سليمان                       </a:t>
              </a:r>
              <a:r>
                <a:rPr kumimoji="0" lang="ar-JO" sz="2000" b="1" i="1" u="none" strike="noStrike" kern="1200" cap="none" spc="0" normalizeH="0" baseline="0" noProof="0" dirty="0">
                  <a:ln>
                    <a:noFill/>
                  </a:ln>
                  <a:solidFill>
                    <a:srgbClr val="FFFFFF"/>
                  </a:solidFill>
                  <a:effectLst/>
                  <a:uLnTx/>
                  <a:uFillTx/>
                  <a:latin typeface="Arial"/>
                  <a:ea typeface="ＭＳ Ｐゴシック" charset="0"/>
                  <a:cs typeface="Arial"/>
                </a:rPr>
                <a:t>سفر راعوث </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a:ea typeface="ＭＳ Ｐゴシック" charset="0"/>
                <a:cs typeface="Arial"/>
              </a:rPr>
              <a:t>فارص</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حصرون</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رام    </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عميناداب نحشون</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سلمون</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بوعز</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عوبيد</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يسى</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1. 2.</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3.</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4.</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5.</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6.</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7.</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8.</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9.</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10.</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uLnTx/>
                <a:uFillTx/>
                <a:latin typeface="Arial"/>
                <a:ea typeface="Times New Roman" pitchFamily="-111" charset="0"/>
                <a:cs typeface="Arial"/>
              </a:rPr>
              <a:t>راعوث 4: 12</a:t>
            </a:r>
            <a:endParaRPr kumimoji="0" lang="en-US" sz="3200" b="1" i="1"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2" name="Title 1"/>
          <p:cNvSpPr>
            <a:spLocks noGrp="1"/>
          </p:cNvSpPr>
          <p:nvPr>
            <p:ph type="title" idx="4294967295"/>
          </p:nvPr>
        </p:nvSpPr>
        <p:spPr>
          <a:xfrm>
            <a:off x="0" y="0"/>
            <a:ext cx="3059832" cy="1484784"/>
          </a:xfrm>
        </p:spPr>
        <p:txBody>
          <a:bodyPr/>
          <a:lstStyle/>
          <a:p>
            <a:r>
              <a:rPr lang="ar-JO" sz="4000" b="1" dirty="0">
                <a:solidFill>
                  <a:srgbClr val="FFFFFF"/>
                </a:solidFill>
                <a:latin typeface="Arial"/>
                <a:cs typeface="Arial"/>
              </a:rPr>
              <a:t>نسل         فارص</a:t>
            </a:r>
            <a:endParaRPr lang="en-US" sz="4000" b="1" dirty="0">
              <a:solidFill>
                <a:srgbClr val="FFFFFF"/>
              </a:solidFill>
              <a:latin typeface="Arial"/>
              <a:cs typeface="Arial"/>
            </a:endParaRPr>
          </a:p>
        </p:txBody>
      </p:sp>
      <p:sp>
        <p:nvSpPr>
          <p:cNvPr id="10" name="Text Box 8"/>
          <p:cNvSpPr txBox="1">
            <a:spLocks noChangeArrowheads="1"/>
          </p:cNvSpPr>
          <p:nvPr/>
        </p:nvSpPr>
        <p:spPr bwMode="auto">
          <a:xfrm>
            <a:off x="0" y="3276600"/>
            <a:ext cx="9144000" cy="1323439"/>
          </a:xfrm>
          <a:prstGeom prst="rect">
            <a:avLst/>
          </a:prstGeom>
          <a:noFill/>
          <a:ln w="9525">
            <a:noFill/>
            <a:miter lim="800000"/>
            <a:headEnd/>
            <a:tailEnd/>
          </a:ln>
          <a:effectLst/>
        </p:spPr>
        <p:txBody>
          <a:bodyPr wrap="square">
            <a:spAutoFit/>
          </a:bodyPr>
          <a:lstStyle/>
          <a:p>
            <a:pPr marL="228600" marR="0" lvl="2" indent="0" algn="ctr" defTabSz="914400" rtl="0" eaLnBrk="1" fontAlgn="base" latinLnBrk="0" hangingPunct="1">
              <a:lnSpc>
                <a:spcPct val="100000"/>
              </a:lnSpc>
              <a:spcBef>
                <a:spcPct val="50000"/>
              </a:spcBef>
              <a:spcAft>
                <a:spcPct val="0"/>
              </a:spcAft>
              <a:buClrTx/>
              <a:buSzTx/>
              <a:buFontTx/>
              <a:buNone/>
              <a:tabLst/>
              <a:defRPr/>
            </a:pPr>
            <a:r>
              <a:rPr kumimoji="0" lang="ar-JO" sz="4000" b="1" i="1" u="none" strike="noStrike" kern="1200" cap="none" spc="0" normalizeH="0" baseline="0" noProof="0" dirty="0">
                <a:ln>
                  <a:noFill/>
                </a:ln>
                <a:solidFill>
                  <a:srgbClr val="FFFFFF"/>
                </a:solidFill>
                <a:effectLst>
                  <a:glow rad="317500">
                    <a:srgbClr val="000000">
                      <a:alpha val="89000"/>
                    </a:srgbClr>
                  </a:glow>
                </a:effectLst>
                <a:uLnTx/>
                <a:uFillTx/>
                <a:latin typeface="Arial"/>
                <a:ea typeface="ＭＳ Ｐゴシック" charset="0"/>
                <a:cs typeface="Arial"/>
              </a:rPr>
              <a:t>و ليكن بيتك كبيت فارص الذي ولدته ثامار ليهوذا من النسل الذي يعطيك الرب من هذه الفتاة</a:t>
            </a:r>
            <a:endParaRPr kumimoji="0" lang="en-US" sz="4000" b="1" i="1" u="none" strike="noStrike" kern="1200" cap="none" spc="0" normalizeH="0" baseline="0" noProof="0" dirty="0">
              <a:ln>
                <a:noFill/>
              </a:ln>
              <a:solidFill>
                <a:srgbClr val="FFFFFF"/>
              </a:solidFill>
              <a:effectLst>
                <a:glow rad="317500">
                  <a:srgbClr val="000000">
                    <a:alpha val="89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1439194710"/>
      </p:ext>
    </p:extLst>
  </p:cSld>
  <p:clrMapOvr>
    <a:masterClrMapping/>
  </p:clrMapOvr>
  <p:transition>
    <p:randomBar dir="vert"/>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42" y="0"/>
            <a:ext cx="9144242" cy="6858000"/>
          </a:xfrm>
          <a:prstGeom prst="rect">
            <a:avLst/>
          </a:prstGeom>
        </p:spPr>
      </p:pic>
      <p:sp>
        <p:nvSpPr>
          <p:cNvPr id="4" name="Rectangle 3"/>
          <p:cNvSpPr/>
          <p:nvPr/>
        </p:nvSpPr>
        <p:spPr bwMode="auto">
          <a:xfrm>
            <a:off x="0" y="0"/>
            <a:ext cx="9144000" cy="6858000"/>
          </a:xfrm>
          <a:prstGeom prst="rect">
            <a:avLst/>
          </a:prstGeom>
          <a:solidFill>
            <a:schemeClr val="bg1">
              <a:lumMod val="85000"/>
            </a:schemeClr>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186</a:t>
            </a:r>
          </a:p>
        </p:txBody>
      </p:sp>
      <p:sp>
        <p:nvSpPr>
          <p:cNvPr id="45062" name="Rectangle 6"/>
          <p:cNvSpPr>
            <a:spLocks noChangeArrowheads="1"/>
          </p:cNvSpPr>
          <p:nvPr/>
        </p:nvSpPr>
        <p:spPr bwMode="auto">
          <a:xfrm>
            <a:off x="0" y="6237312"/>
            <a:ext cx="9144000" cy="620688"/>
          </a:xfrm>
          <a:prstGeom prst="rect">
            <a:avLst/>
          </a:prstGeom>
          <a:solidFill>
            <a:schemeClr val="tx1"/>
          </a:solid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يوحنا ريد، راعوث في تفسير الكتاب المقدس المعرفي، 1: 415</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endParaRPr>
          </a:p>
        </p:txBody>
      </p:sp>
      <p:sp>
        <p:nvSpPr>
          <p:cNvPr id="59398" name="Rectangle 7"/>
          <p:cNvSpPr>
            <a:spLocks noGrp="1" noChangeArrowheads="1"/>
          </p:cNvSpPr>
          <p:nvPr>
            <p:ph type="title" idx="4294967295"/>
          </p:nvPr>
        </p:nvSpPr>
        <p:spPr>
          <a:xfrm>
            <a:off x="0" y="304800"/>
            <a:ext cx="5029200" cy="838200"/>
          </a:xfrm>
          <a:solidFill>
            <a:schemeClr val="tx1"/>
          </a:solidFill>
          <a:ln cap="flat">
            <a:solidFill>
              <a:schemeClr val="tx1"/>
            </a:solidFill>
            <a:miter lim="800000"/>
            <a:headEnd/>
            <a:tailEnd/>
          </a:ln>
        </p:spPr>
        <p:txBody>
          <a:bodyPr anchor="ctr" anchorCtr="1"/>
          <a:lstStyle/>
          <a:p>
            <a:pPr algn="ctr" eaLnBrk="1" hangingPunct="1"/>
            <a:r>
              <a:rPr lang="ar-JO" b="1" dirty="0">
                <a:solidFill>
                  <a:schemeClr val="bg1"/>
                </a:solidFill>
                <a:ea typeface="ＭＳ Ｐゴシック" charset="0"/>
              </a:rPr>
              <a:t>المناسبة</a:t>
            </a:r>
            <a:endParaRPr lang="en-US" b="1" dirty="0">
              <a:solidFill>
                <a:schemeClr val="bg1"/>
              </a:solidFill>
              <a:ea typeface="ＭＳ Ｐゴシック" charset="0"/>
            </a:endParaRPr>
          </a:p>
        </p:txBody>
      </p:sp>
      <p:sp>
        <p:nvSpPr>
          <p:cNvPr id="7" name="Rectangle 6"/>
          <p:cNvSpPr>
            <a:spLocks noChangeArrowheads="1"/>
          </p:cNvSpPr>
          <p:nvPr/>
        </p:nvSpPr>
        <p:spPr bwMode="auto">
          <a:xfrm>
            <a:off x="2771800" y="1700808"/>
            <a:ext cx="5975648" cy="3024336"/>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يومض سفر راعوث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مثل لؤلؤة جميلة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على خلفية سوداء كالفحم</a:t>
            </a:r>
            <a:endPar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endParaRPr>
          </a:p>
        </p:txBody>
      </p:sp>
      <p:pic>
        <p:nvPicPr>
          <p:cNvPr id="3" name="Picture 2"/>
          <p:cNvPicPr>
            <a:picLocks noChangeAspect="1"/>
          </p:cNvPicPr>
          <p:nvPr/>
        </p:nvPicPr>
        <p:blipFill>
          <a:blip r:embed="rId4"/>
          <a:stretch>
            <a:fillRect/>
          </a:stretch>
        </p:blipFill>
        <p:spPr>
          <a:xfrm>
            <a:off x="-108520" y="1484784"/>
            <a:ext cx="3600400" cy="3600400"/>
          </a:xfrm>
          <a:prstGeom prst="rect">
            <a:avLst/>
          </a:prstGeom>
        </p:spPr>
      </p:pic>
    </p:spTree>
    <p:extLst>
      <p:ext uri="{BB962C8B-B14F-4D97-AF65-F5344CB8AC3E}">
        <p14:creationId xmlns:p14="http://schemas.microsoft.com/office/powerpoint/2010/main" val="8211191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سمعان سليمان                       </a:t>
              </a:r>
              <a:r>
                <a:rPr kumimoji="0" lang="ar-JO" sz="2000" b="1" i="1" u="none" strike="noStrike" kern="1200" cap="none" spc="0" normalizeH="0" baseline="0" noProof="0" dirty="0">
                  <a:ln>
                    <a:noFill/>
                  </a:ln>
                  <a:solidFill>
                    <a:srgbClr val="FFFFFF"/>
                  </a:solidFill>
                  <a:effectLst/>
                  <a:uLnTx/>
                  <a:uFillTx/>
                  <a:latin typeface="Arial"/>
                  <a:ea typeface="ＭＳ Ｐゴシック" charset="0"/>
                  <a:cs typeface="Arial"/>
                </a:rPr>
                <a:t>سفر راعوث </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a:ea typeface="ＭＳ Ｐゴシック" charset="0"/>
                <a:cs typeface="Arial"/>
              </a:rPr>
              <a:t>فارص</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حصرون</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رام    </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عميناداب </a:t>
            </a:r>
            <a:r>
              <a:rPr kumimoji="0" lang="ar-JO" sz="3200" b="1" i="0" u="none" strike="noStrike" kern="1200" cap="none" spc="0" normalizeH="0" baseline="0" noProof="0" dirty="0">
                <a:ln>
                  <a:noFill/>
                </a:ln>
                <a:solidFill>
                  <a:srgbClr val="FFFF00"/>
                </a:solidFill>
                <a:effectLst/>
                <a:uLnTx/>
                <a:uFillTx/>
                <a:latin typeface="Arial"/>
                <a:ea typeface="ＭＳ Ｐゴシック" charset="0"/>
                <a:cs typeface="Arial"/>
              </a:rPr>
              <a:t>نحشون</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سلمون</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00"/>
                </a:solidFill>
                <a:effectLst/>
                <a:uLnTx/>
                <a:uFillTx/>
                <a:latin typeface="Arial"/>
                <a:ea typeface="ＭＳ Ｐゴシック" charset="0"/>
                <a:cs typeface="Arial"/>
              </a:rPr>
              <a:t>بوعز</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عوبيد</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يسى</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00"/>
                </a:solidFill>
                <a:effectLst/>
                <a:uLnTx/>
                <a:uFillTx/>
                <a:latin typeface="Arial"/>
                <a:ea typeface="ＭＳ Ｐゴシック" charset="0"/>
                <a:cs typeface="Arial"/>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1. 2.</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3.</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4.</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5.</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6.</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7.</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8.</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9.</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10.</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uLnTx/>
                <a:uFillTx/>
                <a:latin typeface="Arial"/>
                <a:ea typeface="Times New Roman" pitchFamily="-111" charset="0"/>
                <a:cs typeface="Arial"/>
              </a:rPr>
              <a:t>راعوث 4: 18-22</a:t>
            </a:r>
            <a:endParaRPr kumimoji="0" lang="en-US" sz="3200" b="1" i="1"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2" name="Title 1"/>
          <p:cNvSpPr>
            <a:spLocks noGrp="1"/>
          </p:cNvSpPr>
          <p:nvPr>
            <p:ph type="title" idx="4294967295"/>
          </p:nvPr>
        </p:nvSpPr>
        <p:spPr>
          <a:xfrm>
            <a:off x="0" y="0"/>
            <a:ext cx="3059832" cy="1484784"/>
          </a:xfrm>
        </p:spPr>
        <p:txBody>
          <a:bodyPr/>
          <a:lstStyle/>
          <a:p>
            <a:r>
              <a:rPr lang="ar-JO" sz="4000" b="1" dirty="0">
                <a:solidFill>
                  <a:srgbClr val="FFFFFF"/>
                </a:solidFill>
                <a:latin typeface="Arial"/>
                <a:cs typeface="Arial"/>
              </a:rPr>
              <a:t>نسل         فارص</a:t>
            </a:r>
            <a:endParaRPr lang="en-US" sz="4000" b="1" dirty="0">
              <a:solidFill>
                <a:srgbClr val="FFFFFF"/>
              </a:solidFill>
              <a:latin typeface="Arial"/>
              <a:cs typeface="Arial"/>
            </a:endParaRPr>
          </a:p>
        </p:txBody>
      </p:sp>
    </p:spTree>
    <p:extLst>
      <p:ext uri="{BB962C8B-B14F-4D97-AF65-F5344CB8AC3E}">
        <p14:creationId xmlns:p14="http://schemas.microsoft.com/office/powerpoint/2010/main" val="3504788343"/>
      </p:ext>
    </p:extLst>
  </p:cSld>
  <p:clrMapOvr>
    <a:masterClrMapping/>
  </p:clrMapOvr>
  <p:transition>
    <p:randomBar dir="vert"/>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سمعان سليمان                       </a:t>
              </a:r>
              <a:r>
                <a:rPr kumimoji="0" lang="ar-JO" sz="2000" b="1" i="1" u="none" strike="noStrike" kern="1200" cap="none" spc="0" normalizeH="0" baseline="0" noProof="0" dirty="0">
                  <a:ln>
                    <a:noFill/>
                  </a:ln>
                  <a:solidFill>
                    <a:srgbClr val="FFFFFF"/>
                  </a:solidFill>
                  <a:effectLst/>
                  <a:uLnTx/>
                  <a:uFillTx/>
                  <a:latin typeface="Arial"/>
                  <a:ea typeface="ＭＳ Ｐゴシック" charset="0"/>
                  <a:cs typeface="Arial"/>
                </a:rPr>
                <a:t>سفر راعوث </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فارص</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حصرون</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رام    </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عميناداب نحشون</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سلمون</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بوعز</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عوبيد</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يسى</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1. 2.</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3.</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4.</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5.</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6.</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7.</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8.</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9.</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10.</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uLnTx/>
                <a:uFillTx/>
                <a:latin typeface="Arial"/>
                <a:ea typeface="Times New Roman" pitchFamily="-111" charset="0"/>
                <a:cs typeface="Arial"/>
              </a:rPr>
              <a:t>متى 1: 3-6</a:t>
            </a:r>
            <a:endParaRPr kumimoji="0" lang="en-US" sz="3200" b="1" i="1"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2" name="Title 1"/>
          <p:cNvSpPr>
            <a:spLocks noGrp="1"/>
          </p:cNvSpPr>
          <p:nvPr>
            <p:ph type="title" idx="4294967295"/>
          </p:nvPr>
        </p:nvSpPr>
        <p:spPr>
          <a:xfrm>
            <a:off x="0" y="0"/>
            <a:ext cx="3059832" cy="1484784"/>
          </a:xfrm>
        </p:spPr>
        <p:txBody>
          <a:bodyPr/>
          <a:lstStyle/>
          <a:p>
            <a:r>
              <a:rPr lang="ar-JO" sz="4000" b="1" dirty="0">
                <a:solidFill>
                  <a:srgbClr val="FFFFFF"/>
                </a:solidFill>
                <a:latin typeface="Arial"/>
                <a:cs typeface="Arial"/>
              </a:rPr>
              <a:t>نسل         فارص</a:t>
            </a:r>
            <a:endParaRPr lang="en-US" sz="4000" b="1" dirty="0">
              <a:solidFill>
                <a:srgbClr val="FFFFFF"/>
              </a:solidFill>
              <a:latin typeface="Arial"/>
              <a:cs typeface="Arial"/>
            </a:endParaRPr>
          </a:p>
        </p:txBody>
      </p:sp>
    </p:spTree>
    <p:extLst>
      <p:ext uri="{BB962C8B-B14F-4D97-AF65-F5344CB8AC3E}">
        <p14:creationId xmlns:p14="http://schemas.microsoft.com/office/powerpoint/2010/main" val="925511936"/>
      </p:ext>
    </p:extLst>
  </p:cSld>
  <p:clrMapOvr>
    <a:masterClrMapping/>
  </p:clrMapOvr>
  <p:transition>
    <p:randomBar dir="vert"/>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سمعان سليمان                       </a:t>
              </a:r>
              <a:r>
                <a:rPr kumimoji="0" lang="ar-JO" sz="2000" b="1" i="1" u="none" strike="noStrike" kern="1200" cap="none" spc="0" normalizeH="0" baseline="0" noProof="0" dirty="0">
                  <a:ln>
                    <a:noFill/>
                  </a:ln>
                  <a:solidFill>
                    <a:srgbClr val="FFFFFF"/>
                  </a:solidFill>
                  <a:effectLst/>
                  <a:uLnTx/>
                  <a:uFillTx/>
                  <a:latin typeface="Arial"/>
                  <a:ea typeface="ＭＳ Ｐゴシック" charset="0"/>
                  <a:cs typeface="Arial"/>
                </a:rPr>
                <a:t>سفر راعوث </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lumMod val="65000"/>
                  </a:srgbClr>
                </a:solidFill>
                <a:effectLst/>
                <a:uLnTx/>
                <a:uFillTx/>
                <a:latin typeface="Arial"/>
                <a:ea typeface="ＭＳ Ｐゴシック" charset="0"/>
                <a:cs typeface="Arial"/>
              </a:rPr>
              <a:t>فارص</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lumMod val="65000"/>
                  </a:srgbClr>
                </a:solidFill>
                <a:effectLst/>
                <a:uLnTx/>
                <a:uFillTx/>
                <a:latin typeface="Arial"/>
                <a:ea typeface="ＭＳ Ｐゴシック" charset="0"/>
                <a:cs typeface="Arial"/>
              </a:rPr>
              <a:t>حصرون</a:t>
            </a:r>
            <a:r>
              <a:rPr kumimoji="0" lang="en-US" sz="3200" b="1" i="0" u="none" strike="noStrike" kern="1200" cap="none" spc="0" normalizeH="0" baseline="0" noProof="0" dirty="0">
                <a:ln>
                  <a:noFill/>
                </a:ln>
                <a:solidFill>
                  <a:srgbClr val="FFFFFF">
                    <a:lumMod val="65000"/>
                  </a:srgbClr>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lumMod val="65000"/>
                  </a:srgbClr>
                </a:solidFill>
                <a:effectLst/>
                <a:uLnTx/>
                <a:uFillTx/>
                <a:latin typeface="Arial"/>
                <a:ea typeface="ＭＳ Ｐゴシック" charset="0"/>
                <a:cs typeface="Arial"/>
              </a:rPr>
              <a:t>رام    </a:t>
            </a:r>
            <a:r>
              <a:rPr kumimoji="0" lang="en-US" sz="3200" b="1" i="0" u="none" strike="noStrike" kern="1200" cap="none" spc="0" normalizeH="0" baseline="0" noProof="0" dirty="0">
                <a:ln>
                  <a:noFill/>
                </a:ln>
                <a:solidFill>
                  <a:srgbClr val="FFFFFF">
                    <a:lumMod val="65000"/>
                  </a:srgbClr>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lumMod val="65000"/>
                  </a:srgbClr>
                </a:solidFill>
                <a:effectLst/>
                <a:uLnTx/>
                <a:uFillTx/>
                <a:latin typeface="Arial"/>
                <a:ea typeface="ＭＳ Ｐゴシック" charset="0"/>
                <a:cs typeface="Arial"/>
              </a:rPr>
              <a:t>عميناداب نحشون</a:t>
            </a:r>
            <a:r>
              <a:rPr kumimoji="0" lang="en-US" sz="3200" b="1" i="0" u="none" strike="noStrike" kern="1200" cap="none" spc="0" normalizeH="0" baseline="0" noProof="0" dirty="0">
                <a:ln>
                  <a:noFill/>
                </a:ln>
                <a:solidFill>
                  <a:srgbClr val="FFFFFF">
                    <a:lumMod val="65000"/>
                  </a:srgbClr>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lumMod val="65000"/>
                  </a:srgbClr>
                </a:solidFill>
                <a:effectLst/>
                <a:uLnTx/>
                <a:uFillTx/>
                <a:latin typeface="Arial"/>
                <a:ea typeface="ＭＳ Ｐゴシック" charset="0"/>
                <a:cs typeface="Arial"/>
              </a:rPr>
              <a:t> سلمون</a:t>
            </a:r>
            <a:r>
              <a:rPr kumimoji="0" lang="en-US" sz="3200" b="1" i="0" u="none" strike="noStrike" kern="1200" cap="none" spc="0" normalizeH="0" baseline="0" noProof="0" dirty="0">
                <a:ln>
                  <a:noFill/>
                </a:ln>
                <a:solidFill>
                  <a:srgbClr val="FFFFFF">
                    <a:lumMod val="65000"/>
                  </a:srgbClr>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lumMod val="65000"/>
                  </a:srgbClr>
                </a:solidFill>
                <a:effectLst/>
                <a:uLnTx/>
                <a:uFillTx/>
                <a:latin typeface="Arial"/>
                <a:ea typeface="ＭＳ Ｐゴシック" charset="0"/>
                <a:cs typeface="Arial"/>
              </a:rPr>
              <a:t>بوعز</a:t>
            </a:r>
            <a:r>
              <a:rPr kumimoji="0" lang="en-US" sz="3200" b="1" i="0" u="none" strike="noStrike" kern="1200" cap="none" spc="0" normalizeH="0" baseline="0" noProof="0" dirty="0">
                <a:ln>
                  <a:noFill/>
                </a:ln>
                <a:solidFill>
                  <a:srgbClr val="FFFFFF">
                    <a:lumMod val="65000"/>
                  </a:srgbClr>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عوبيد</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00"/>
                </a:solidFill>
                <a:effectLst/>
                <a:uLnTx/>
                <a:uFillTx/>
                <a:latin typeface="Arial"/>
                <a:ea typeface="ＭＳ Ｐゴシック" charset="0"/>
                <a:cs typeface="Arial"/>
              </a:rPr>
              <a:t>الذي</a:t>
            </a:r>
            <a:r>
              <a:rPr kumimoji="0" lang="en-US" sz="3200" b="1" i="0" u="none" strike="noStrike" kern="1200" cap="none" spc="0" normalizeH="0" baseline="0" noProof="0" dirty="0">
                <a:ln>
                  <a:noFill/>
                </a:ln>
                <a:solidFill>
                  <a:srgbClr val="FFFF00"/>
                </a:solidFill>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00"/>
                </a:solidFill>
                <a:effectLst/>
                <a:uLnTx/>
                <a:uFillTx/>
                <a:latin typeface="Arial"/>
                <a:ea typeface="ＭＳ Ｐゴシック" charset="0"/>
                <a:cs typeface="Arial"/>
              </a:rPr>
              <a:t>أمه راعوث</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lumMod val="65000"/>
                  </a:srgbClr>
                </a:solidFill>
                <a:effectLst>
                  <a:glow rad="228600">
                    <a:srgbClr val="000000"/>
                  </a:glow>
                </a:effectLst>
                <a:uLnTx/>
                <a:uFillTx/>
                <a:latin typeface="Arial"/>
                <a:ea typeface="ＭＳ Ｐゴシック" charset="0"/>
                <a:cs typeface="Arial"/>
              </a:rPr>
              <a:t>1. 2.</a:t>
            </a:r>
            <a:r>
              <a:rPr kumimoji="0" lang="en-US" sz="3200" b="1" i="0" u="none" strike="noStrike" kern="1200" cap="none" spc="0" normalizeH="0" baseline="0" noProof="0" dirty="0">
                <a:ln>
                  <a:noFill/>
                </a:ln>
                <a:solidFill>
                  <a:srgbClr val="FFFFFF">
                    <a:lumMod val="65000"/>
                  </a:srgbClr>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lumMod val="65000"/>
                  </a:srgbClr>
                </a:solidFill>
                <a:effectLst>
                  <a:glow rad="228600">
                    <a:srgbClr val="000000"/>
                  </a:glow>
                </a:effectLst>
                <a:uLnTx/>
                <a:uFillTx/>
                <a:latin typeface="Arial"/>
                <a:ea typeface="ＭＳ Ｐゴシック" charset="0"/>
                <a:cs typeface="Arial"/>
              </a:rPr>
              <a:t>3.</a:t>
            </a:r>
            <a:r>
              <a:rPr kumimoji="0" lang="en-US" sz="3200" b="1" i="0" u="none" strike="noStrike" kern="1200" cap="none" spc="0" normalizeH="0" baseline="0" noProof="0" dirty="0">
                <a:ln>
                  <a:noFill/>
                </a:ln>
                <a:solidFill>
                  <a:srgbClr val="FFFFFF">
                    <a:lumMod val="65000"/>
                  </a:srgbClr>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lumMod val="65000"/>
                  </a:srgbClr>
                </a:solidFill>
                <a:effectLst>
                  <a:glow rad="228600">
                    <a:srgbClr val="000000"/>
                  </a:glow>
                </a:effectLst>
                <a:uLnTx/>
                <a:uFillTx/>
                <a:latin typeface="Arial"/>
                <a:ea typeface="ＭＳ Ｐゴシック" charset="0"/>
                <a:cs typeface="Arial"/>
              </a:rPr>
              <a:t>4.</a:t>
            </a:r>
            <a:r>
              <a:rPr kumimoji="0" lang="en-US" sz="3200" b="1" i="0" u="none" strike="noStrike" kern="1200" cap="none" spc="0" normalizeH="0" baseline="0" noProof="0" dirty="0">
                <a:ln>
                  <a:noFill/>
                </a:ln>
                <a:solidFill>
                  <a:srgbClr val="FFFFFF">
                    <a:lumMod val="65000"/>
                  </a:srgbClr>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lumMod val="65000"/>
                  </a:srgbClr>
                </a:solidFill>
                <a:effectLst>
                  <a:glow rad="228600">
                    <a:srgbClr val="000000"/>
                  </a:glow>
                </a:effectLst>
                <a:uLnTx/>
                <a:uFillTx/>
                <a:latin typeface="Arial"/>
                <a:ea typeface="ＭＳ Ｐゴシック" charset="0"/>
                <a:cs typeface="Arial"/>
              </a:rPr>
              <a:t>5.</a:t>
            </a:r>
            <a:r>
              <a:rPr kumimoji="0" lang="en-US" sz="3200" b="1" i="0" u="none" strike="noStrike" kern="1200" cap="none" spc="0" normalizeH="0" baseline="0" noProof="0" dirty="0">
                <a:ln>
                  <a:noFill/>
                </a:ln>
                <a:solidFill>
                  <a:srgbClr val="FFFFFF">
                    <a:lumMod val="65000"/>
                  </a:srgbClr>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lumMod val="65000"/>
                  </a:srgbClr>
                </a:solidFill>
                <a:effectLst>
                  <a:glow rad="228600">
                    <a:srgbClr val="000000"/>
                  </a:glow>
                </a:effectLst>
                <a:uLnTx/>
                <a:uFillTx/>
                <a:latin typeface="Arial"/>
                <a:ea typeface="ＭＳ Ｐゴシック" charset="0"/>
                <a:cs typeface="Arial"/>
              </a:rPr>
              <a:t>6.</a:t>
            </a:r>
            <a:r>
              <a:rPr kumimoji="0" lang="en-US" sz="3200" b="1" i="0" u="none" strike="noStrike" kern="1200" cap="none" spc="0" normalizeH="0" baseline="0" noProof="0" dirty="0">
                <a:ln>
                  <a:noFill/>
                </a:ln>
                <a:solidFill>
                  <a:srgbClr val="FFFFFF">
                    <a:lumMod val="65000"/>
                  </a:srgbClr>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lumMod val="65000"/>
                  </a:srgbClr>
                </a:solidFill>
                <a:effectLst>
                  <a:glow rad="228600">
                    <a:srgbClr val="000000"/>
                  </a:glow>
                </a:effectLst>
                <a:uLnTx/>
                <a:uFillTx/>
                <a:latin typeface="Arial"/>
                <a:ea typeface="ＭＳ Ｐゴシック" charset="0"/>
                <a:cs typeface="Arial"/>
              </a:rPr>
              <a:t>7</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8.</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9.</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rPr>
              <a:t>10.</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uLnTx/>
                <a:uFillTx/>
                <a:latin typeface="Arial"/>
                <a:ea typeface="Times New Roman" pitchFamily="-111" charset="0"/>
                <a:cs typeface="Arial"/>
              </a:rPr>
              <a:t>متى 1: 5</a:t>
            </a:r>
            <a:endParaRPr kumimoji="0" lang="en-US" sz="3200" b="1" i="1"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2" name="Title 1"/>
          <p:cNvSpPr>
            <a:spLocks noGrp="1"/>
          </p:cNvSpPr>
          <p:nvPr>
            <p:ph type="title" idx="4294967295"/>
          </p:nvPr>
        </p:nvSpPr>
        <p:spPr>
          <a:xfrm>
            <a:off x="0" y="0"/>
            <a:ext cx="3059832" cy="1484784"/>
          </a:xfrm>
        </p:spPr>
        <p:txBody>
          <a:bodyPr/>
          <a:lstStyle/>
          <a:p>
            <a:r>
              <a:rPr lang="ar-JO" sz="4000" b="1" dirty="0">
                <a:solidFill>
                  <a:srgbClr val="FFFFFF"/>
                </a:solidFill>
                <a:latin typeface="Arial"/>
                <a:cs typeface="Arial"/>
              </a:rPr>
              <a:t>نسل         فارص</a:t>
            </a:r>
            <a:endParaRPr lang="en-US" sz="4000" b="1" dirty="0">
              <a:solidFill>
                <a:srgbClr val="FFFFFF"/>
              </a:solidFill>
              <a:latin typeface="Arial"/>
              <a:cs typeface="Arial"/>
            </a:endParaRPr>
          </a:p>
        </p:txBody>
      </p:sp>
    </p:spTree>
    <p:extLst>
      <p:ext uri="{BB962C8B-B14F-4D97-AF65-F5344CB8AC3E}">
        <p14:creationId xmlns:p14="http://schemas.microsoft.com/office/powerpoint/2010/main" val="1283679254"/>
      </p:ext>
    </p:extLst>
  </p:cSld>
  <p:clrMapOvr>
    <a:masterClrMapping/>
  </p:clrMapOvr>
  <p:transition>
    <p:randomBar dir="vert"/>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69315" name="Text Box 3"/>
          <p:cNvSpPr txBox="1">
            <a:spLocks noChangeArrowheads="1"/>
          </p:cNvSpPr>
          <p:nvPr/>
        </p:nvSpPr>
        <p:spPr bwMode="auto">
          <a:xfrm>
            <a:off x="5916613" y="288925"/>
            <a:ext cx="3227387"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بوعز </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عوبيد </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يسى  </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داود</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pic>
        <p:nvPicPr>
          <p:cNvPr id="19047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319" name="Text Box 7"/>
          <p:cNvSpPr txBox="1">
            <a:spLocks noChangeArrowheads="1"/>
          </p:cNvSpPr>
          <p:nvPr/>
        </p:nvSpPr>
        <p:spPr bwMode="auto">
          <a:xfrm>
            <a:off x="5916613" y="3260725"/>
            <a:ext cx="3227387"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     متان        </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يعقوب     </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  يوسف    </a:t>
            </a:r>
            <a:endPar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269320" name="AutoShape 8"/>
          <p:cNvSpPr>
            <a:spLocks noChangeArrowheads="1"/>
          </p:cNvSpPr>
          <p:nvPr/>
        </p:nvSpPr>
        <p:spPr bwMode="auto">
          <a:xfrm>
            <a:off x="6588223" y="2597249"/>
            <a:ext cx="2150827"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269321" name="Text Box 9"/>
          <p:cNvSpPr txBox="1">
            <a:spLocks noChangeArrowheads="1"/>
          </p:cNvSpPr>
          <p:nvPr/>
        </p:nvSpPr>
        <p:spPr bwMode="auto">
          <a:xfrm>
            <a:off x="5916612" y="6172200"/>
            <a:ext cx="3227387"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Times New Roman" pitchFamily="-111" charset="0"/>
                <a:cs typeface="Arial"/>
              </a:rPr>
              <a:t>متى 1: 1-17</a:t>
            </a:r>
            <a:endPar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269322" name="Text Box 10"/>
          <p:cNvSpPr txBox="1">
            <a:spLocks noChangeArrowheads="1"/>
          </p:cNvSpPr>
          <p:nvPr/>
        </p:nvSpPr>
        <p:spPr bwMode="auto">
          <a:xfrm>
            <a:off x="5916613" y="4898467"/>
            <a:ext cx="3227387"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يسوع</a:t>
            </a:r>
            <a:endParaRPr kumimoji="0" lang="en-US" sz="2000" b="0" i="0" u="none" strike="noStrike" kern="1200" cap="none" spc="0" normalizeH="0" baseline="0" noProof="0" dirty="0">
              <a:ln>
                <a:noFill/>
              </a:ln>
              <a:solidFill>
                <a:srgbClr val="000000"/>
              </a:solidFill>
              <a:effectLst/>
              <a:uLnTx/>
              <a:uFillTx/>
              <a:latin typeface="Arial"/>
              <a:ea typeface="Times New Roman" charset="0"/>
              <a:cs typeface="Arial"/>
            </a:endParaRPr>
          </a:p>
        </p:txBody>
      </p:sp>
      <p:sp>
        <p:nvSpPr>
          <p:cNvPr id="2" name="Title 1"/>
          <p:cNvSpPr>
            <a:spLocks noGrp="1"/>
          </p:cNvSpPr>
          <p:nvPr>
            <p:ph type="title" idx="4294967295"/>
          </p:nvPr>
        </p:nvSpPr>
        <p:spPr>
          <a:xfrm>
            <a:off x="0" y="128207"/>
            <a:ext cx="2987824" cy="1284569"/>
          </a:xfrm>
          <a:noFill/>
          <a:ln>
            <a:noFill/>
          </a:ln>
        </p:spPr>
        <p:txBody>
          <a:bodyPr vert="horz" wrap="square" lIns="91440" tIns="45720" rIns="91440" bIns="45720" numCol="1" anchor="ctr" anchorCtr="0" compatLnSpc="1">
            <a:prstTxWarp prst="textNoShape">
              <a:avLst/>
            </a:prstTxWarp>
          </a:bodyPr>
          <a:lstStyle/>
          <a:p>
            <a:r>
              <a:rPr lang="ar-JO" sz="4000" b="1" dirty="0">
                <a:solidFill>
                  <a:srgbClr val="FFFFFF"/>
                </a:solidFill>
                <a:latin typeface="Arial"/>
                <a:ea typeface="ＭＳ Ｐゴシック"/>
                <a:cs typeface="Arial"/>
              </a:rPr>
              <a:t>نسل        فارص</a:t>
            </a:r>
            <a:endParaRPr lang="en-US" sz="4000" b="1" dirty="0">
              <a:solidFill>
                <a:srgbClr val="FFFFFF"/>
              </a:solidFill>
              <a:latin typeface="Arial"/>
              <a:ea typeface="ＭＳ Ｐゴシック"/>
              <a:cs typeface="Arial"/>
            </a:endParaRPr>
          </a:p>
        </p:txBody>
      </p:sp>
    </p:spTree>
    <p:extLst>
      <p:ext uri="{BB962C8B-B14F-4D97-AF65-F5344CB8AC3E}">
        <p14:creationId xmlns:p14="http://schemas.microsoft.com/office/powerpoint/2010/main" val="26993037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69315"/>
                                        </p:tgtEl>
                                        <p:attrNameLst>
                                          <p:attrName>style.visibility</p:attrName>
                                        </p:attrNameLst>
                                      </p:cBhvr>
                                      <p:to>
                                        <p:strVal val="visible"/>
                                      </p:to>
                                    </p:set>
                                    <p:animEffect transition="in" filter="dissolve">
                                      <p:cBhvr>
                                        <p:cTn id="7" dur="500"/>
                                        <p:tgtEl>
                                          <p:spTgt spid="269315"/>
                                        </p:tgtEl>
                                      </p:cBhvr>
                                    </p:animEffect>
                                  </p:childTnLst>
                                </p:cTn>
                              </p:par>
                            </p:childTnLst>
                          </p:cTn>
                        </p:par>
                        <p:par>
                          <p:cTn id="8" fill="hold" nodeType="afterGroup">
                            <p:stCondLst>
                              <p:cond delay="500"/>
                            </p:stCondLst>
                            <p:childTnLst>
                              <p:par>
                                <p:cTn id="9" presetID="22" presetClass="entr" presetSubtype="1" fill="hold" grpId="0" nodeType="afterEffect">
                                  <p:stCondLst>
                                    <p:cond delay="4000"/>
                                  </p:stCondLst>
                                  <p:childTnLst>
                                    <p:set>
                                      <p:cBhvr>
                                        <p:cTn id="10" dur="1" fill="hold">
                                          <p:stCondLst>
                                            <p:cond delay="0"/>
                                          </p:stCondLst>
                                        </p:cTn>
                                        <p:tgtEl>
                                          <p:spTgt spid="269320"/>
                                        </p:tgtEl>
                                        <p:attrNameLst>
                                          <p:attrName>style.visibility</p:attrName>
                                        </p:attrNameLst>
                                      </p:cBhvr>
                                      <p:to>
                                        <p:strVal val="visible"/>
                                      </p:to>
                                    </p:set>
                                    <p:animEffect transition="in" filter="wipe(up)">
                                      <p:cBhvr>
                                        <p:cTn id="11" dur="500"/>
                                        <p:tgtEl>
                                          <p:spTgt spid="269320"/>
                                        </p:tgtEl>
                                      </p:cBhvr>
                                    </p:animEffect>
                                  </p:childTnLst>
                                </p:cTn>
                              </p:par>
                            </p:childTnLst>
                          </p:cTn>
                        </p:par>
                        <p:par>
                          <p:cTn id="12" fill="hold" nodeType="afterGroup">
                            <p:stCondLst>
                              <p:cond delay="50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269319"/>
                                        </p:tgtEl>
                                        <p:attrNameLst>
                                          <p:attrName>style.visibility</p:attrName>
                                        </p:attrNameLst>
                                      </p:cBhvr>
                                      <p:to>
                                        <p:strVal val="visible"/>
                                      </p:to>
                                    </p:set>
                                    <p:animEffect transition="in" filter="dissolve">
                                      <p:cBhvr>
                                        <p:cTn id="15" dur="75"/>
                                        <p:tgtEl>
                                          <p:spTgt spid="269319"/>
                                        </p:tgtEl>
                                      </p:cBhvr>
                                    </p:animEffect>
                                  </p:childTnLst>
                                </p:cTn>
                              </p:par>
                            </p:childTnLst>
                          </p:cTn>
                        </p:par>
                        <p:par>
                          <p:cTn id="16" fill="hold" nodeType="afterGroup">
                            <p:stCondLst>
                              <p:cond delay="9975"/>
                            </p:stCondLst>
                            <p:childTnLst>
                              <p:par>
                                <p:cTn id="17" presetID="9" presetClass="entr" presetSubtype="0" fill="hold" grpId="0" nodeType="afterEffect">
                                  <p:stCondLst>
                                    <p:cond delay="4000"/>
                                  </p:stCondLst>
                                  <p:iterate type="lt">
                                    <p:tmPct val="100000"/>
                                  </p:iterate>
                                  <p:childTnLst>
                                    <p:set>
                                      <p:cBhvr>
                                        <p:cTn id="18" dur="1" fill="hold">
                                          <p:stCondLst>
                                            <p:cond delay="0"/>
                                          </p:stCondLst>
                                        </p:cTn>
                                        <p:tgtEl>
                                          <p:spTgt spid="269322"/>
                                        </p:tgtEl>
                                        <p:attrNameLst>
                                          <p:attrName>style.visibility</p:attrName>
                                        </p:attrNameLst>
                                      </p:cBhvr>
                                      <p:to>
                                        <p:strVal val="visible"/>
                                      </p:to>
                                    </p:set>
                                    <p:animEffect transition="in" filter="dissolve">
                                      <p:cBhvr>
                                        <p:cTn id="19" dur="75"/>
                                        <p:tgtEl>
                                          <p:spTgt spid="2693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15" grpId="0" autoUpdateAnimBg="0"/>
      <p:bldP spid="269319" grpId="0" autoUpdateAnimBg="0"/>
      <p:bldP spid="269320" grpId="0" animBg="1" autoUpdateAnimBg="0"/>
      <p:bldP spid="269322"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69315" name="Text Box 3"/>
          <p:cNvSpPr txBox="1">
            <a:spLocks noChangeArrowheads="1"/>
          </p:cNvSpPr>
          <p:nvPr/>
        </p:nvSpPr>
        <p:spPr bwMode="auto">
          <a:xfrm>
            <a:off x="5916613" y="288925"/>
            <a:ext cx="3227387"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بوعز </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00"/>
                </a:solidFill>
                <a:effectLst/>
                <a:uLnTx/>
                <a:uFillTx/>
                <a:latin typeface="Arial"/>
                <a:ea typeface="ＭＳ Ｐゴシック" charset="0"/>
                <a:cs typeface="Arial"/>
              </a:rPr>
              <a:t>عوبيد</a:t>
            </a: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يسى  </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00"/>
                </a:solidFill>
                <a:effectLst/>
                <a:uLnTx/>
                <a:uFillTx/>
                <a:latin typeface="Arial"/>
                <a:ea typeface="ＭＳ Ｐゴシック" charset="0"/>
                <a:cs typeface="Arial"/>
              </a:rPr>
              <a:t>داود</a:t>
            </a:r>
            <a:endPar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pic>
        <p:nvPicPr>
          <p:cNvPr id="19047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319" name="Text Box 7"/>
          <p:cNvSpPr txBox="1">
            <a:spLocks noChangeArrowheads="1"/>
          </p:cNvSpPr>
          <p:nvPr/>
        </p:nvSpPr>
        <p:spPr bwMode="auto">
          <a:xfrm>
            <a:off x="5916613" y="3260725"/>
            <a:ext cx="3227387"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     متان        </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يعقوب     </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  يوسف    </a:t>
            </a:r>
            <a:endPar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269320" name="AutoShape 8"/>
          <p:cNvSpPr>
            <a:spLocks noChangeArrowheads="1"/>
          </p:cNvSpPr>
          <p:nvPr/>
        </p:nvSpPr>
        <p:spPr bwMode="auto">
          <a:xfrm>
            <a:off x="6588223" y="2597249"/>
            <a:ext cx="2150827"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269321" name="Text Box 9"/>
          <p:cNvSpPr txBox="1">
            <a:spLocks noChangeArrowheads="1"/>
          </p:cNvSpPr>
          <p:nvPr/>
        </p:nvSpPr>
        <p:spPr bwMode="auto">
          <a:xfrm>
            <a:off x="5916612" y="6172200"/>
            <a:ext cx="3227387"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Times New Roman" pitchFamily="-111" charset="0"/>
                <a:cs typeface="Arial"/>
              </a:rPr>
              <a:t>متى 1: 1-17</a:t>
            </a:r>
            <a:endPar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269322" name="Text Box 10"/>
          <p:cNvSpPr txBox="1">
            <a:spLocks noChangeArrowheads="1"/>
          </p:cNvSpPr>
          <p:nvPr/>
        </p:nvSpPr>
        <p:spPr bwMode="auto">
          <a:xfrm>
            <a:off x="5916613" y="4898467"/>
            <a:ext cx="3227387"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a:ea typeface="ＭＳ Ｐゴシック" charset="0"/>
                <a:cs typeface="Arial"/>
              </a:rPr>
              <a:t>يسوع</a:t>
            </a:r>
            <a:endParaRPr kumimoji="0" lang="en-US" sz="2000" b="0" i="0" u="none" strike="noStrike" kern="1200" cap="none" spc="0" normalizeH="0" baseline="0" noProof="0" dirty="0">
              <a:ln>
                <a:noFill/>
              </a:ln>
              <a:solidFill>
                <a:srgbClr val="FFFF00"/>
              </a:solidFill>
              <a:effectLst/>
              <a:uLnTx/>
              <a:uFillTx/>
              <a:latin typeface="Arial"/>
              <a:ea typeface="Times New Roman" charset="0"/>
              <a:cs typeface="Arial"/>
            </a:endParaRPr>
          </a:p>
        </p:txBody>
      </p:sp>
      <p:sp>
        <p:nvSpPr>
          <p:cNvPr id="2" name="Title 1"/>
          <p:cNvSpPr>
            <a:spLocks noGrp="1"/>
          </p:cNvSpPr>
          <p:nvPr>
            <p:ph type="title" idx="4294967295"/>
          </p:nvPr>
        </p:nvSpPr>
        <p:spPr>
          <a:xfrm>
            <a:off x="0" y="128207"/>
            <a:ext cx="2987824" cy="1284569"/>
          </a:xfrm>
          <a:noFill/>
          <a:ln>
            <a:noFill/>
          </a:ln>
        </p:spPr>
        <p:txBody>
          <a:bodyPr vert="horz" wrap="square" lIns="91440" tIns="45720" rIns="91440" bIns="45720" numCol="1" anchor="ctr" anchorCtr="0" compatLnSpc="1">
            <a:prstTxWarp prst="textNoShape">
              <a:avLst/>
            </a:prstTxWarp>
          </a:bodyPr>
          <a:lstStyle/>
          <a:p>
            <a:r>
              <a:rPr lang="ar-JO" sz="4000" b="1" dirty="0">
                <a:solidFill>
                  <a:srgbClr val="FFFFFF"/>
                </a:solidFill>
                <a:latin typeface="Arial"/>
                <a:ea typeface="ＭＳ Ｐゴシック"/>
                <a:cs typeface="Arial"/>
              </a:rPr>
              <a:t>نسل        فارص</a:t>
            </a:r>
            <a:endParaRPr lang="en-US" sz="4000" b="1" dirty="0">
              <a:solidFill>
                <a:srgbClr val="FFFFFF"/>
              </a:solidFill>
              <a:latin typeface="Arial"/>
              <a:ea typeface="ＭＳ Ｐゴシック"/>
              <a:cs typeface="Arial"/>
            </a:endParaRPr>
          </a:p>
        </p:txBody>
      </p:sp>
    </p:spTree>
    <p:extLst>
      <p:ext uri="{BB962C8B-B14F-4D97-AF65-F5344CB8AC3E}">
        <p14:creationId xmlns:p14="http://schemas.microsoft.com/office/powerpoint/2010/main" val="4291474863"/>
      </p:ext>
    </p:extLst>
  </p:cSld>
  <p:clrMapOvr>
    <a:masterClrMapping/>
  </p:clrMapOvr>
  <p:transition>
    <p:randomBar dir="vert"/>
  </p:transition>
</p:sld>
</file>

<file path=ppt/slides/slide1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84305"/>
            <a:ext cx="6900333" cy="52289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
            <a:ext cx="9143999" cy="1921933"/>
          </a:xfrm>
          <a:effectLst/>
        </p:spPr>
        <p:txBody>
          <a:bodyPr/>
          <a:lstStyle/>
          <a:p>
            <a:pPr>
              <a:defRPr/>
            </a:pPr>
            <a:r>
              <a:rPr lang="ar-JO" sz="6000" b="1" i="1" dirty="0">
                <a:solidFill>
                  <a:srgbClr val="800000"/>
                </a:solidFill>
                <a:effectLst>
                  <a:glow rad="127000">
                    <a:schemeClr val="bg1"/>
                  </a:glow>
                </a:effectLst>
                <a:latin typeface="Arial" panose="020B0604020202020204" pitchFamily="34" charset="0"/>
                <a:ea typeface="ＭＳ Ｐゴシック" charset="0"/>
                <a:cs typeface="Arial" panose="020B0604020202020204" pitchFamily="34" charset="0"/>
              </a:rPr>
              <a:t>كيف يكافئنا الله عندما نهتم بالآخرين ؟ </a:t>
            </a:r>
            <a:endParaRPr lang="en-US"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935263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87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7015589" y="368300"/>
            <a:ext cx="2128410" cy="2381064"/>
          </a:xfrm>
          <a:effectLst/>
        </p:spPr>
        <p:txBody>
          <a:bodyPr/>
          <a:lstStyle/>
          <a:p>
            <a:pPr>
              <a:defRPr/>
            </a:pP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الفكرة</a:t>
            </a:r>
            <a:b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b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الرئيسية</a:t>
            </a:r>
            <a:endParaRPr lang="en-US"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2244002" y="2205318"/>
            <a:ext cx="3772883" cy="288655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يساعد الله الذين يساعدون </a:t>
            </a:r>
            <a:r>
              <a:rPr kumimoji="0" lang="ar-JO" sz="4800" b="1" i="0" u="none" strike="noStrike" kern="1200" cap="none" spc="0" normalizeH="0" baseline="0" noProof="0" dirty="0">
                <a:ln>
                  <a:noFill/>
                </a:ln>
                <a:solidFill>
                  <a:srgbClr val="3333CC"/>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الآخرين</a:t>
            </a:r>
            <a:endParaRPr kumimoji="0" lang="en-US" sz="4800" b="1" i="0" u="none" strike="noStrike" kern="1200" cap="none" spc="0" normalizeH="0" baseline="0" noProof="0" dirty="0">
              <a:ln>
                <a:noFill/>
              </a:ln>
              <a:solidFill>
                <a:srgbClr val="3333CC"/>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6547063" y="5880928"/>
            <a:ext cx="1849453" cy="98631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راعوث</a:t>
            </a:r>
            <a:endParaRPr kumimoji="0" 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5025919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1. يسدد الله احتياجاتنا </a:t>
            </a:r>
            <a:r>
              <a:rPr lang="ar-JO" b="1" dirty="0">
                <a:solidFill>
                  <a:schemeClr val="accent2"/>
                </a:solidFill>
                <a:effectLst>
                  <a:glow rad="127000">
                    <a:schemeClr val="bg1"/>
                  </a:glow>
                </a:effectLst>
                <a:latin typeface="Arial" panose="020B0604020202020204" pitchFamily="34" charset="0"/>
                <a:ea typeface="ＭＳ Ｐゴシック" charset="0"/>
                <a:cs typeface="Arial" panose="020B0604020202020204" pitchFamily="34" charset="0"/>
              </a:rPr>
              <a:t>الشخصية</a:t>
            </a:r>
            <a:endParaRPr lang="en-US" b="1" dirty="0">
              <a:solidFill>
                <a:schemeClr val="accent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كيف يكافئنا الله عندما نهتم بالآخرين ؟</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1 - 2</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303149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defRPr/>
            </a:pP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2. أحياناً يكافئنا الله اكثر مما </a:t>
            </a:r>
            <a:r>
              <a:rPr lang="ar-JO" b="1" dirty="0">
                <a:solidFill>
                  <a:schemeClr val="accent2"/>
                </a:solidFill>
                <a:effectLst>
                  <a:glow rad="127000">
                    <a:schemeClr val="bg1"/>
                  </a:glow>
                </a:effectLst>
                <a:latin typeface="Arial" panose="020B0604020202020204" pitchFamily="34" charset="0"/>
                <a:ea typeface="ＭＳ Ｐゴシック" charset="0"/>
                <a:cs typeface="Arial" panose="020B0604020202020204" pitchFamily="34" charset="0"/>
              </a:rPr>
              <a:t>نحلم</a:t>
            </a:r>
            <a:endParaRPr lang="en-US" b="1" dirty="0">
              <a:solidFill>
                <a:schemeClr val="accent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كيف يكافئنا الله عندما نهتم بالآخرين ؟</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3 - 4</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701193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3" name="Picture 7"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2531" name="Text Box 3"/>
          <p:cNvSpPr txBox="1">
            <a:spLocks noChangeArrowheads="1"/>
          </p:cNvSpPr>
          <p:nvPr/>
        </p:nvSpPr>
        <p:spPr bwMode="auto">
          <a:xfrm>
            <a:off x="1447800" y="685800"/>
            <a:ext cx="6477000" cy="144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sym typeface="Wingdings" charset="0"/>
              </a:rPr>
              <a:t>ماذا يريد منك الرب أن تعمل بخصوص ما سمعته ؟</a:t>
            </a:r>
            <a:endParaRPr kumimoji="0" lang="en-US"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sym typeface="Wingdings" charset="0"/>
            </a:endParaRPr>
          </a:p>
        </p:txBody>
      </p:sp>
      <p:sp>
        <p:nvSpPr>
          <p:cNvPr id="662532" name="Rectangle 4"/>
          <p:cNvSpPr>
            <a:spLocks noGrp="1" noChangeArrowheads="1"/>
          </p:cNvSpPr>
          <p:nvPr>
            <p:ph type="title" idx="4294967295"/>
          </p:nvPr>
        </p:nvSpPr>
        <p:spPr/>
        <p:txBody>
          <a:bodyPr/>
          <a:lstStyle/>
          <a:p>
            <a:pPr eaLnBrk="1" hangingPunct="1">
              <a:defRPr/>
            </a:pPr>
            <a:r>
              <a:rPr lang="en-US" dirty="0">
                <a:cs typeface="+mj-cs"/>
              </a:rPr>
              <a:t>	</a:t>
            </a:r>
          </a:p>
        </p:txBody>
      </p:sp>
    </p:spTree>
    <p:extLst>
      <p:ext uri="{BB962C8B-B14F-4D97-AF65-F5344CB8AC3E}">
        <p14:creationId xmlns:p14="http://schemas.microsoft.com/office/powerpoint/2010/main" val="1678650320"/>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662531"/>
                                        </p:tgtEl>
                                        <p:attrNameLst>
                                          <p:attrName>style.visibility</p:attrName>
                                        </p:attrNameLst>
                                      </p:cBhvr>
                                      <p:to>
                                        <p:strVal val="visible"/>
                                      </p:to>
                                    </p:set>
                                    <p:animEffect transition="in" filter="dissolve">
                                      <p:cBhvr>
                                        <p:cTn id="7" dur="75"/>
                                        <p:tgtEl>
                                          <p:spTgt spid="66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2531" grpId="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3019" name="Picture 1035" descr="bride and groom"/>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261100" y="1752600"/>
            <a:ext cx="2882900" cy="5105400"/>
          </a:xfrm>
          <a:noFill/>
        </p:spPr>
      </p:pic>
      <p:sp>
        <p:nvSpPr>
          <p:cNvPr id="63491" name="Rectangle 1027"/>
          <p:cNvSpPr>
            <a:spLocks noGrp="1" noChangeArrowheads="1"/>
          </p:cNvSpPr>
          <p:nvPr>
            <p:ph type="title"/>
          </p:nvPr>
        </p:nvSpPr>
        <p:spPr>
          <a:solidFill>
            <a:schemeClr val="tx1"/>
          </a:solidFill>
          <a:ln>
            <a:solidFill>
              <a:schemeClr val="tx1"/>
            </a:solidFill>
            <a:miter lim="800000"/>
            <a:headEnd/>
            <a:tailEnd/>
          </a:ln>
        </p:spPr>
        <p:txBody>
          <a:bodyPr anchor="ctr" anchorCtr="1"/>
          <a:lstStyle/>
          <a:p>
            <a:pPr algn="ctr" eaLnBrk="1" hangingPunct="1"/>
            <a:r>
              <a:rPr lang="ar-JO" b="1" dirty="0">
                <a:solidFill>
                  <a:schemeClr val="bg1"/>
                </a:solidFill>
                <a:ea typeface="ＭＳ Ｐゴシック" charset="0"/>
              </a:rPr>
              <a:t>المناسبة</a:t>
            </a:r>
            <a:endParaRPr lang="en-US" b="1" dirty="0">
              <a:solidFill>
                <a:schemeClr val="bg1"/>
              </a:solidFill>
              <a:ea typeface="ＭＳ Ｐゴシック" charset="0"/>
            </a:endParaRPr>
          </a:p>
        </p:txBody>
      </p:sp>
      <p:sp>
        <p:nvSpPr>
          <p:cNvPr id="43013" name="Text Box 1029"/>
          <p:cNvSpPr txBox="1">
            <a:spLocks noChangeArrowheads="1"/>
          </p:cNvSpPr>
          <p:nvPr/>
        </p:nvSpPr>
        <p:spPr bwMode="auto">
          <a:xfrm>
            <a:off x="914400" y="2043179"/>
            <a:ext cx="6321896" cy="2566857"/>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55600" marR="0" lvl="0" indent="-355600" algn="r" defTabSz="914400" rtl="1" eaLnBrk="1" fontAlgn="base" latinLnBrk="0" hangingPunct="1">
              <a:lnSpc>
                <a:spcPct val="90000"/>
              </a:lnSpc>
              <a:spcBef>
                <a:spcPct val="20000"/>
              </a:spcBef>
              <a:spcAft>
                <a:spcPct val="0"/>
              </a:spcAft>
              <a:buClrTx/>
              <a:buSzTx/>
              <a:buFontTx/>
              <a:buBlip>
                <a:blip r:embed="rId4"/>
              </a:buBlip>
              <a:tabLst/>
              <a:defRPr/>
            </a:pPr>
            <a:r>
              <a:rPr kumimoji="0" lang="ar-JO" altLang="zh-CN" sz="2400" b="1" i="0" u="none" strike="noStrike" kern="1200" cap="none" spc="0" normalizeH="0" baseline="0" noProof="0" dirty="0">
                <a:ln>
                  <a:noFill/>
                </a:ln>
                <a:solidFill>
                  <a:srgbClr val="FFFFFF"/>
                </a:solidFill>
                <a:effectLst/>
                <a:uLnTx/>
                <a:uFillTx/>
                <a:latin typeface="Arial"/>
                <a:ea typeface="宋体" charset="0"/>
                <a:cs typeface="Arial"/>
              </a:rPr>
              <a:t>ربما احتاج صموئيل إلى موازنة الصورة السلبية لفترة حكم القضاة مع مثال تقي (راعوث و بوعز) الذين عاشا بحسب ناموس الله على الرغم من عدم الأمانة الوطنية</a:t>
            </a:r>
            <a:endParaRPr kumimoji="0" lang="en-US" altLang="zh-CN" sz="2400" b="1" i="0" u="none" strike="noStrike" kern="1200" cap="none" spc="0" normalizeH="0" baseline="0" noProof="0" dirty="0">
              <a:ln>
                <a:noFill/>
              </a:ln>
              <a:solidFill>
                <a:srgbClr val="FFFFFF"/>
              </a:solidFill>
              <a:effectLst/>
              <a:uLnTx/>
              <a:uFillTx/>
              <a:latin typeface="Arial"/>
              <a:ea typeface="宋体" charset="0"/>
              <a:cs typeface="Arial"/>
            </a:endParaRP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0" lang="ar-JO" altLang="zh-CN" sz="2400" b="1" i="0" u="none" strike="noStrike" kern="1200" cap="none" spc="0" normalizeH="0" baseline="0" noProof="0" dirty="0">
              <a:ln>
                <a:noFill/>
              </a:ln>
              <a:solidFill>
                <a:srgbClr val="FFFFFF"/>
              </a:solidFill>
              <a:effectLst/>
              <a:uLnTx/>
              <a:uFillTx/>
              <a:latin typeface="Arial"/>
              <a:ea typeface="宋体" charset="0"/>
              <a:cs typeface="Arial"/>
            </a:endParaRPr>
          </a:p>
          <a:p>
            <a:pPr marL="355600" marR="0" lvl="0" indent="-355600" algn="r" defTabSz="914400" rtl="1" eaLnBrk="1" fontAlgn="base" latinLnBrk="0" hangingPunct="1">
              <a:lnSpc>
                <a:spcPct val="90000"/>
              </a:lnSpc>
              <a:spcBef>
                <a:spcPct val="20000"/>
              </a:spcBef>
              <a:spcAft>
                <a:spcPct val="0"/>
              </a:spcAft>
              <a:buClrTx/>
              <a:buSzTx/>
              <a:buFontTx/>
              <a:buBlip>
                <a:blip r:embed="rId4"/>
              </a:buBlip>
              <a:tabLst/>
              <a:defRPr/>
            </a:pPr>
            <a:r>
              <a:rPr kumimoji="0" lang="ar-JO" sz="2400" b="1" i="0" u="none" strike="noStrike" kern="1200" cap="none" spc="0" normalizeH="0" baseline="0" noProof="0" dirty="0">
                <a:ln>
                  <a:noFill/>
                </a:ln>
                <a:solidFill>
                  <a:srgbClr val="FFFFFF"/>
                </a:solidFill>
                <a:effectLst/>
                <a:uLnTx/>
                <a:uFillTx/>
                <a:latin typeface="Arial"/>
                <a:ea typeface="宋体" charset="0"/>
                <a:cs typeface="Arial"/>
              </a:rPr>
              <a:t>هناك موضوع رئيسي واحد في سفر راعوث و هو مشابه لموضوع سفر القضاة – فداء الله – مع الإختلافات الرئيسية التالية :</a:t>
            </a:r>
            <a:endParaRPr kumimoji="0" lang="en-US" sz="2400" b="1" i="0" u="none" strike="noStrike" kern="1200" cap="none" spc="0" normalizeH="0" baseline="0" noProof="0" dirty="0">
              <a:ln>
                <a:noFill/>
              </a:ln>
              <a:solidFill>
                <a:srgbClr val="FFFFFF"/>
              </a:solidFill>
              <a:effectLst/>
              <a:uLnTx/>
              <a:uFillTx/>
              <a:latin typeface="Arial"/>
              <a:ea typeface="宋体" charset="0"/>
              <a:cs typeface="Arial"/>
            </a:endParaRPr>
          </a:p>
        </p:txBody>
      </p:sp>
      <p:sp>
        <p:nvSpPr>
          <p:cNvPr id="43015" name="Text Box 1031"/>
          <p:cNvSpPr txBox="1">
            <a:spLocks noChangeArrowheads="1"/>
          </p:cNvSpPr>
          <p:nvPr/>
        </p:nvSpPr>
        <p:spPr bwMode="auto">
          <a:xfrm>
            <a:off x="609600" y="5410200"/>
            <a:ext cx="2667000" cy="14711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الفداء                من خلال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sng" strike="noStrike" kern="1200" cap="none" spc="0" normalizeH="0" baseline="0" noProof="0" dirty="0">
                <a:ln>
                  <a:noFill/>
                </a:ln>
                <a:solidFill>
                  <a:srgbClr val="0033CC"/>
                </a:solidFill>
                <a:effectLst/>
                <a:uLnTx/>
                <a:uFillTx/>
                <a:latin typeface="Arial"/>
                <a:ea typeface="ＭＳ Ｐゴシック" charset="0"/>
                <a:cs typeface="Arial"/>
              </a:rPr>
              <a:t>محررين</a:t>
            </a:r>
            <a:endParaRPr kumimoji="0" lang="en-US" sz="2800" b="1" i="0" u="sng" strike="noStrike" kern="1200" cap="none" spc="0" normalizeH="0" baseline="0" noProof="0" dirty="0">
              <a:ln>
                <a:noFill/>
              </a:ln>
              <a:solidFill>
                <a:srgbClr val="0033CC"/>
              </a:solidFill>
              <a:effectLst/>
              <a:uLnTx/>
              <a:uFillTx/>
              <a:latin typeface="Arial"/>
              <a:ea typeface="ＭＳ Ｐゴシック" charset="0"/>
              <a:cs typeface="Arial"/>
            </a:endParaRPr>
          </a:p>
        </p:txBody>
      </p:sp>
      <p:sp>
        <p:nvSpPr>
          <p:cNvPr id="43016" name="WordArt 1032"/>
          <p:cNvSpPr>
            <a:spLocks noChangeArrowheads="1" noChangeShapeType="1" noTextEdit="1"/>
          </p:cNvSpPr>
          <p:nvPr/>
        </p:nvSpPr>
        <p:spPr bwMode="auto">
          <a:xfrm>
            <a:off x="1344613" y="4953000"/>
            <a:ext cx="1196975" cy="5715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600" b="0" i="0" u="none" strike="noStrike" kern="10" cap="none" spc="0" normalizeH="0" baseline="0" noProof="0" dirty="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قضاة</a:t>
            </a:r>
            <a:endParaRPr kumimoji="0" lang="en-US" sz="3600" b="0" i="0" u="none" strike="noStrike" kern="10" cap="none" spc="0" normalizeH="0" baseline="0" noProof="0" dirty="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43017" name="Text Box 1033"/>
          <p:cNvSpPr txBox="1">
            <a:spLocks noChangeArrowheads="1"/>
          </p:cNvSpPr>
          <p:nvPr/>
        </p:nvSpPr>
        <p:spPr bwMode="auto">
          <a:xfrm>
            <a:off x="3275856" y="5410200"/>
            <a:ext cx="2896344"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الفداء                  من خلال</a:t>
            </a:r>
            <a:b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br>
            <a:r>
              <a:rPr kumimoji="0" lang="ar-JO" sz="2800" b="1" i="0" u="sng" strike="noStrike" kern="1200" cap="none" spc="0" normalizeH="0" baseline="0" noProof="0" dirty="0">
                <a:ln>
                  <a:noFill/>
                </a:ln>
                <a:solidFill>
                  <a:srgbClr val="0033CC"/>
                </a:solidFill>
                <a:effectLst/>
                <a:uLnTx/>
                <a:uFillTx/>
                <a:latin typeface="Arial"/>
                <a:ea typeface="ＭＳ Ｐゴシック" charset="0"/>
                <a:cs typeface="Arial"/>
              </a:rPr>
              <a:t>زوجين تقيين</a:t>
            </a:r>
            <a:endParaRPr kumimoji="0" lang="en-US" sz="2800" b="1" i="0" u="sng" strike="noStrike" kern="1200" cap="none" spc="0" normalizeH="0" baseline="0" noProof="0" dirty="0">
              <a:ln>
                <a:noFill/>
              </a:ln>
              <a:solidFill>
                <a:srgbClr val="0033CC"/>
              </a:solidFill>
              <a:effectLst/>
              <a:uLnTx/>
              <a:uFillTx/>
              <a:latin typeface="Arial"/>
              <a:ea typeface="ＭＳ Ｐゴシック" charset="0"/>
              <a:cs typeface="Arial"/>
            </a:endParaRPr>
          </a:p>
        </p:txBody>
      </p:sp>
      <p:sp>
        <p:nvSpPr>
          <p:cNvPr id="43018" name="WordArt 1034"/>
          <p:cNvSpPr>
            <a:spLocks noChangeArrowheads="1" noChangeShapeType="1" noTextEdit="1"/>
          </p:cNvSpPr>
          <p:nvPr/>
        </p:nvSpPr>
        <p:spPr bwMode="auto">
          <a:xfrm>
            <a:off x="4125541" y="4953000"/>
            <a:ext cx="1196975" cy="5715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SA" sz="3600" b="0" i="0" u="none" strike="noStrike" kern="10" cap="none" spc="0" normalizeH="0" baseline="0" noProof="0" dirty="0" err="1">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uLnTx/>
                <a:uFillTx/>
                <a:latin typeface="Impact"/>
                <a:ea typeface="Impact"/>
                <a:cs typeface="Impact"/>
              </a:rPr>
              <a:t>راعوث</a:t>
            </a:r>
            <a:endParaRPr kumimoji="0" lang="en-US" sz="3600" b="0" i="0" u="none" strike="noStrike" kern="10" cap="none" spc="0" normalizeH="0" baseline="0" noProof="0" dirty="0">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63497" name="Text Box 1026"/>
          <p:cNvSpPr txBox="1">
            <a:spLocks noChangeArrowheads="1"/>
          </p:cNvSpPr>
          <p:nvPr/>
        </p:nvSpPr>
        <p:spPr bwMode="auto">
          <a:xfrm>
            <a:off x="7848600" y="3810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186</a:t>
            </a:r>
          </a:p>
        </p:txBody>
      </p:sp>
    </p:spTree>
    <p:extLst>
      <p:ext uri="{BB962C8B-B14F-4D97-AF65-F5344CB8AC3E}">
        <p14:creationId xmlns:p14="http://schemas.microsoft.com/office/powerpoint/2010/main" val="5029050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3">
                                            <p:txEl>
                                              <p:pRg st="2" end="2"/>
                                            </p:txEl>
                                          </p:spTgt>
                                        </p:tgtEl>
                                        <p:attrNameLst>
                                          <p:attrName>style.visibility</p:attrName>
                                        </p:attrNameLst>
                                      </p:cBhvr>
                                      <p:to>
                                        <p:strVal val="visible"/>
                                      </p:to>
                                    </p:set>
                                    <p:anim calcmode="lin" valueType="num">
                                      <p:cBhvr additive="base">
                                        <p:cTn id="7" dur="500" fill="hold"/>
                                        <p:tgtEl>
                                          <p:spTgt spid="43013">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30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3016"/>
                                        </p:tgtEl>
                                        <p:attrNameLst>
                                          <p:attrName>style.visibility</p:attrName>
                                        </p:attrNameLst>
                                      </p:cBhvr>
                                      <p:to>
                                        <p:strVal val="visible"/>
                                      </p:to>
                                    </p:set>
                                    <p:anim calcmode="lin" valueType="num">
                                      <p:cBhvr additive="base">
                                        <p:cTn id="13" dur="500" fill="hold"/>
                                        <p:tgtEl>
                                          <p:spTgt spid="43016"/>
                                        </p:tgtEl>
                                        <p:attrNameLst>
                                          <p:attrName>ppt_x</p:attrName>
                                        </p:attrNameLst>
                                      </p:cBhvr>
                                      <p:tavLst>
                                        <p:tav tm="0">
                                          <p:val>
                                            <p:strVal val="#ppt_x"/>
                                          </p:val>
                                        </p:tav>
                                        <p:tav tm="100000">
                                          <p:val>
                                            <p:strVal val="#ppt_x"/>
                                          </p:val>
                                        </p:tav>
                                      </p:tavLst>
                                    </p:anim>
                                    <p:anim calcmode="lin" valueType="num">
                                      <p:cBhvr additive="base">
                                        <p:cTn id="14" dur="500" fill="hold"/>
                                        <p:tgtEl>
                                          <p:spTgt spid="4301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3015"/>
                                        </p:tgtEl>
                                        <p:attrNameLst>
                                          <p:attrName>style.visibility</p:attrName>
                                        </p:attrNameLst>
                                      </p:cBhvr>
                                      <p:to>
                                        <p:strVal val="visible"/>
                                      </p:to>
                                    </p:set>
                                    <p:anim calcmode="lin" valueType="num">
                                      <p:cBhvr additive="base">
                                        <p:cTn id="17" dur="500" fill="hold"/>
                                        <p:tgtEl>
                                          <p:spTgt spid="43015"/>
                                        </p:tgtEl>
                                        <p:attrNameLst>
                                          <p:attrName>ppt_x</p:attrName>
                                        </p:attrNameLst>
                                      </p:cBhvr>
                                      <p:tavLst>
                                        <p:tav tm="0">
                                          <p:val>
                                            <p:strVal val="#ppt_x"/>
                                          </p:val>
                                        </p:tav>
                                        <p:tav tm="100000">
                                          <p:val>
                                            <p:strVal val="#ppt_x"/>
                                          </p:val>
                                        </p:tav>
                                      </p:tavLst>
                                    </p:anim>
                                    <p:anim calcmode="lin" valueType="num">
                                      <p:cBhvr additive="base">
                                        <p:cTn id="18" dur="500" fill="hold"/>
                                        <p:tgtEl>
                                          <p:spTgt spid="4301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3018"/>
                                        </p:tgtEl>
                                        <p:attrNameLst>
                                          <p:attrName>style.visibility</p:attrName>
                                        </p:attrNameLst>
                                      </p:cBhvr>
                                      <p:to>
                                        <p:strVal val="visible"/>
                                      </p:to>
                                    </p:set>
                                    <p:anim calcmode="lin" valueType="num">
                                      <p:cBhvr additive="base">
                                        <p:cTn id="23" dur="500" fill="hold"/>
                                        <p:tgtEl>
                                          <p:spTgt spid="43018"/>
                                        </p:tgtEl>
                                        <p:attrNameLst>
                                          <p:attrName>ppt_x</p:attrName>
                                        </p:attrNameLst>
                                      </p:cBhvr>
                                      <p:tavLst>
                                        <p:tav tm="0">
                                          <p:val>
                                            <p:strVal val="#ppt_x"/>
                                          </p:val>
                                        </p:tav>
                                        <p:tav tm="100000">
                                          <p:val>
                                            <p:strVal val="#ppt_x"/>
                                          </p:val>
                                        </p:tav>
                                      </p:tavLst>
                                    </p:anim>
                                    <p:anim calcmode="lin" valueType="num">
                                      <p:cBhvr additive="base">
                                        <p:cTn id="24" dur="500" fill="hold"/>
                                        <p:tgtEl>
                                          <p:spTgt spid="4301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3017"/>
                                        </p:tgtEl>
                                        <p:attrNameLst>
                                          <p:attrName>style.visibility</p:attrName>
                                        </p:attrNameLst>
                                      </p:cBhvr>
                                      <p:to>
                                        <p:strVal val="visible"/>
                                      </p:to>
                                    </p:set>
                                    <p:anim calcmode="lin" valueType="num">
                                      <p:cBhvr additive="base">
                                        <p:cTn id="27" dur="500" fill="hold"/>
                                        <p:tgtEl>
                                          <p:spTgt spid="43017"/>
                                        </p:tgtEl>
                                        <p:attrNameLst>
                                          <p:attrName>ppt_x</p:attrName>
                                        </p:attrNameLst>
                                      </p:cBhvr>
                                      <p:tavLst>
                                        <p:tav tm="0">
                                          <p:val>
                                            <p:strVal val="#ppt_x"/>
                                          </p:val>
                                        </p:tav>
                                        <p:tav tm="100000">
                                          <p:val>
                                            <p:strVal val="#ppt_x"/>
                                          </p:val>
                                        </p:tav>
                                      </p:tavLst>
                                    </p:anim>
                                    <p:anim calcmode="lin" valueType="num">
                                      <p:cBhvr additive="base">
                                        <p:cTn id="28" dur="500" fill="hold"/>
                                        <p:tgtEl>
                                          <p:spTgt spid="4301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3019"/>
                                        </p:tgtEl>
                                        <p:attrNameLst>
                                          <p:attrName>style.visibility</p:attrName>
                                        </p:attrNameLst>
                                      </p:cBhvr>
                                      <p:to>
                                        <p:strVal val="visible"/>
                                      </p:to>
                                    </p:set>
                                    <p:anim calcmode="lin" valueType="num">
                                      <p:cBhvr additive="base">
                                        <p:cTn id="31" dur="500" fill="hold"/>
                                        <p:tgtEl>
                                          <p:spTgt spid="43019"/>
                                        </p:tgtEl>
                                        <p:attrNameLst>
                                          <p:attrName>ppt_x</p:attrName>
                                        </p:attrNameLst>
                                      </p:cBhvr>
                                      <p:tavLst>
                                        <p:tav tm="0">
                                          <p:val>
                                            <p:strVal val="#ppt_x"/>
                                          </p:val>
                                        </p:tav>
                                        <p:tav tm="100000">
                                          <p:val>
                                            <p:strVal val="#ppt_x"/>
                                          </p:val>
                                        </p:tav>
                                      </p:tavLst>
                                    </p:anim>
                                    <p:anim calcmode="lin" valueType="num">
                                      <p:cBhvr additive="base">
                                        <p:cTn id="32" dur="500" fill="hold"/>
                                        <p:tgtEl>
                                          <p:spTgt spid="430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build="p" autoUpdateAnimBg="0"/>
      <p:bldP spid="43015" grpId="0"/>
      <p:bldP spid="43016" grpId="0" animBg="1"/>
      <p:bldP spid="43017" grpId="0"/>
      <p:bldP spid="43018"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4" name="Picture 2" descr="j0179682"/>
          <p:cNvPicPr>
            <a:picLocks noChangeAspect="1" noChangeArrowheads="1"/>
          </p:cNvPicPr>
          <p:nvPr/>
        </p:nvPicPr>
        <p:blipFill>
          <a:blip r:embed="rId3">
            <a:lum contras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3284" name="Text Box 4"/>
          <p:cNvSpPr txBox="1">
            <a:spLocks noChangeArrowheads="1"/>
          </p:cNvSpPr>
          <p:nvPr/>
        </p:nvSpPr>
        <p:spPr bwMode="auto">
          <a:xfrm>
            <a:off x="533400" y="4989513"/>
            <a:ext cx="8229600" cy="107721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3200" b="1" i="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بل في كل أمة الذي يتقيه و يصنع البر مقبول عنده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أعمال 10: 35</a:t>
            </a:r>
            <a:endParaRPr kumimoji="0" lang="en-AU" sz="3200" b="1" i="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53285" name="Text Box 5"/>
          <p:cNvSpPr txBox="1">
            <a:spLocks noChangeArrowheads="1"/>
          </p:cNvSpPr>
          <p:nvPr/>
        </p:nvSpPr>
        <p:spPr bwMode="auto">
          <a:xfrm>
            <a:off x="533400" y="2922588"/>
            <a:ext cx="8610600" cy="584775"/>
          </a:xfrm>
          <a:prstGeom prst="rect">
            <a:avLst/>
          </a:prstGeom>
          <a:noFill/>
          <a:ln w="9525">
            <a:noFill/>
            <a:miter lim="800000"/>
            <a:headEnd/>
            <a:tailEnd/>
          </a:ln>
          <a:effectLst/>
        </p:spPr>
        <p:txBody>
          <a:bodyPr wrap="square">
            <a:spAutoFit/>
          </a:bodyPr>
          <a:lstStyle>
            <a:lvl1pPr marL="463550" indent="-4635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463550" marR="0" lvl="0" indent="-463550" algn="r" defTabSz="914400" rtl="1" eaLnBrk="1" fontAlgn="base" latinLnBrk="0" hangingPunct="1">
              <a:lnSpc>
                <a:spcPct val="100000"/>
              </a:lnSpc>
              <a:spcBef>
                <a:spcPct val="0"/>
              </a:spcBef>
              <a:spcAft>
                <a:spcPct val="0"/>
              </a:spcAft>
              <a:buClrTx/>
              <a:buSzTx/>
              <a:buFontTx/>
              <a:buChar char="•"/>
              <a:tabLst/>
              <a:defRPr/>
            </a:pPr>
            <a:r>
              <a:rPr kumimoji="0" lang="ar-JO" sz="32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قبل الله عبادة راعوث</a:t>
            </a:r>
            <a:endParaRPr kumimoji="0" lang="en-AU" sz="32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53286" name="Text Box 6"/>
          <p:cNvSpPr txBox="1">
            <a:spLocks noChangeArrowheads="1"/>
          </p:cNvSpPr>
          <p:nvPr/>
        </p:nvSpPr>
        <p:spPr bwMode="auto">
          <a:xfrm>
            <a:off x="533400" y="3541713"/>
            <a:ext cx="8610600" cy="584775"/>
          </a:xfrm>
          <a:prstGeom prst="rect">
            <a:avLst/>
          </a:prstGeom>
          <a:noFill/>
          <a:ln w="9525">
            <a:noFill/>
            <a:miter lim="800000"/>
            <a:headEnd/>
            <a:tailEnd/>
          </a:ln>
          <a:effectLst/>
        </p:spPr>
        <p:txBody>
          <a:bodyPr wrap="square">
            <a:spAutoFit/>
          </a:bodyPr>
          <a:lstStyle>
            <a:lvl1pPr marL="463550" indent="-4635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463550" marR="0" lvl="0" indent="-463550" algn="r" defTabSz="914400" rtl="1" eaLnBrk="1" fontAlgn="base" latinLnBrk="0" hangingPunct="1">
              <a:lnSpc>
                <a:spcPct val="100000"/>
              </a:lnSpc>
              <a:spcBef>
                <a:spcPct val="0"/>
              </a:spcBef>
              <a:spcAft>
                <a:spcPct val="0"/>
              </a:spcAft>
              <a:buClrTx/>
              <a:buSzTx/>
              <a:buFontTx/>
              <a:buChar char="•"/>
              <a:tabLst/>
              <a:defRPr/>
            </a:pPr>
            <a:r>
              <a:rPr kumimoji="0" lang="ar-JO" sz="32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بارك الله راعوث بالحماية، الإعالة و العائلة</a:t>
            </a:r>
            <a:endParaRPr kumimoji="0" lang="en-AU" sz="32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53287" name="Text Box 7"/>
          <p:cNvSpPr txBox="1">
            <a:spLocks noChangeArrowheads="1"/>
          </p:cNvSpPr>
          <p:nvPr/>
        </p:nvSpPr>
        <p:spPr bwMode="auto">
          <a:xfrm>
            <a:off x="609600" y="1066800"/>
            <a:ext cx="8229600" cy="954107"/>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2800" b="1" i="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حيثما ذهبت أذهب و حيثما بت أبيت شعبك شعبي و إلهك إلهي</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1: 16</a:t>
            </a:r>
            <a:endParaRPr kumimoji="0" lang="en-AU" sz="2800" b="1" i="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609600" y="116632"/>
            <a:ext cx="7772400" cy="747936"/>
          </a:xfrm>
          <a:solidFill>
            <a:srgbClr val="000000"/>
          </a:solidFill>
        </p:spPr>
        <p:txBody>
          <a:bodyPr/>
          <a:lstStyle/>
          <a:p>
            <a:pPr algn="ctr" rtl="0" eaLnBrk="1" fontAlgn="base" hangingPunct="1"/>
            <a:r>
              <a:rPr lang="ar-JO" sz="3600" b="1" kern="1200" dirty="0">
                <a:solidFill>
                  <a:srgbClr val="FFFFFF"/>
                </a:solidFill>
                <a:effectLst/>
                <a:latin typeface="Arial" panose="020B0604020202020204" pitchFamily="34" charset="0"/>
                <a:ea typeface="ＭＳ Ｐゴシック"/>
                <a:cs typeface="Arial" panose="020B0604020202020204" pitchFamily="34" charset="0"/>
              </a:rPr>
              <a:t>محبة الله نزيهة</a:t>
            </a:r>
            <a:endParaRPr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28437408"/>
      </p:ext>
    </p:extLst>
  </p:cSld>
  <p:clrMapOvr>
    <a:masterClrMapping/>
  </p:clrMapOvr>
  <p:transition/>
</p:sld>
</file>

<file path=ppt/slides/slide121.xml><?xml version="1.0" encoding="utf-8"?>
<p:sld xmlns:a="http://schemas.openxmlformats.org/drawingml/2006/main" xmlns:r="http://schemas.openxmlformats.org/officeDocument/2006/relationships" xmlns:p="http://schemas.openxmlformats.org/presentationml/2006/main">
  <p:cSld>
    <p:bg>
      <p:bgPr>
        <a:solidFill>
          <a:srgbClr val="A7947B"/>
        </a:solidFill>
        <a:effectLst/>
      </p:bgPr>
    </p:bg>
    <p:spTree>
      <p:nvGrpSpPr>
        <p:cNvPr id="1" name=""/>
        <p:cNvGrpSpPr/>
        <p:nvPr/>
      </p:nvGrpSpPr>
      <p:grpSpPr>
        <a:xfrm>
          <a:off x="0" y="0"/>
          <a:ext cx="0" cy="0"/>
          <a:chOff x="0" y="0"/>
          <a:chExt cx="0" cy="0"/>
        </a:xfrm>
      </p:grpSpPr>
      <p:pic>
        <p:nvPicPr>
          <p:cNvPr id="198658" name="Picture 2"/>
          <p:cNvPicPr>
            <a:picLocks noChangeAspect="1" noChangeArrowheads="1"/>
          </p:cNvPicPr>
          <p:nvPr/>
        </p:nvPicPr>
        <p:blipFill>
          <a:blip r:embed="rId4" cstate="screen">
            <a:lum bright="-6000" contrast="6000"/>
            <a:extLst>
              <a:ext uri="{28A0092B-C50C-407E-A947-70E740481C1C}">
                <a14:useLocalDpi xmlns:a14="http://schemas.microsoft.com/office/drawing/2010/main"/>
              </a:ext>
            </a:extLst>
          </a:blip>
          <a:srcRect/>
          <a:stretch>
            <a:fillRect/>
          </a:stretch>
        </p:blipFill>
        <p:spPr bwMode="auto">
          <a:xfrm>
            <a:off x="0" y="0"/>
            <a:ext cx="92424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8659" name="Text Box 3"/>
          <p:cNvSpPr txBox="1">
            <a:spLocks noChangeArrowheads="1"/>
          </p:cNvSpPr>
          <p:nvPr/>
        </p:nvSpPr>
        <p:spPr bwMode="auto">
          <a:xfrm>
            <a:off x="8458200" y="76200"/>
            <a:ext cx="7620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a:ea typeface="ＭＳ Ｐゴシック" charset="0"/>
                <a:cs typeface="Arial"/>
              </a:rPr>
              <a:t>185</a:t>
            </a:r>
          </a:p>
        </p:txBody>
      </p:sp>
      <p:sp>
        <p:nvSpPr>
          <p:cNvPr id="198660" name="Rectangle 4"/>
          <p:cNvSpPr>
            <a:spLocks noGrp="1" noChangeArrowheads="1"/>
          </p:cNvSpPr>
          <p:nvPr>
            <p:ph type="title"/>
          </p:nvPr>
        </p:nvSpPr>
        <p:spPr>
          <a:xfrm>
            <a:off x="838200" y="152400"/>
            <a:ext cx="6858000" cy="685800"/>
          </a:xfrm>
          <a:solidFill>
            <a:schemeClr val="tx1"/>
          </a:solidFill>
          <a:ln>
            <a:solidFill>
              <a:schemeClr val="tx1"/>
            </a:solidFill>
            <a:miter lim="800000"/>
            <a:headEnd/>
            <a:tailEnd/>
          </a:ln>
        </p:spPr>
        <p:txBody>
          <a:bodyPr anchor="ctr" anchorCtr="1"/>
          <a:lstStyle/>
          <a:p>
            <a:pPr algn="ctr" eaLnBrk="1" hangingPunct="1"/>
            <a:r>
              <a:rPr lang="ar-JO" b="1" dirty="0">
                <a:solidFill>
                  <a:srgbClr val="FFFFFF"/>
                </a:solidFill>
              </a:rPr>
              <a:t>البيان الموجز</a:t>
            </a:r>
            <a:endParaRPr lang="en-US" b="1" dirty="0">
              <a:solidFill>
                <a:srgbClr val="FFFFFF"/>
              </a:solidFill>
              <a:latin typeface="Arial"/>
              <a:ea typeface="ＭＳ Ｐゴシック" charset="0"/>
              <a:cs typeface="Arial"/>
            </a:endParaRPr>
          </a:p>
        </p:txBody>
      </p:sp>
      <p:sp>
        <p:nvSpPr>
          <p:cNvPr id="251911" name="Text Box 7"/>
          <p:cNvSpPr txBox="1">
            <a:spLocks noChangeArrowheads="1"/>
          </p:cNvSpPr>
          <p:nvPr/>
        </p:nvSpPr>
        <p:spPr bwMode="auto">
          <a:xfrm>
            <a:off x="304800" y="2819400"/>
            <a:ext cx="8839200" cy="2800767"/>
          </a:xfrm>
          <a:prstGeom prst="rect">
            <a:avLst/>
          </a:prstGeom>
          <a:gradFill rotWithShape="1">
            <a:gsLst>
              <a:gs pos="0">
                <a:schemeClr val="tx1">
                  <a:alpha val="66000"/>
                </a:schemeClr>
              </a:gs>
              <a:gs pos="100000">
                <a:srgbClr val="000000">
                  <a:alpha val="82000"/>
                </a:srgbClr>
              </a:gs>
            </a:gsLst>
            <a:lin ang="5400000" scaled="1"/>
          </a:gradFill>
          <a:ln w="9525">
            <a:noFill/>
            <a:miter lim="800000"/>
            <a:headEnd/>
            <a:tailEnd/>
          </a:ln>
          <a:effectLst>
            <a:outerShdw blurRad="63500" dist="38099" dir="2700000" algn="ctr" rotWithShape="0">
              <a:srgbClr val="FFFFFF">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الولاء للمحتاجين قاد إلى توفير الله للطعام و المسكن و المشاركة في الخط الداوودي و المسياني ليظهر كيف </a:t>
            </a:r>
            <a:r>
              <a:rPr kumimoji="0" lang="ar-JO" sz="44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يبارك</a:t>
            </a:r>
            <a:r>
              <a:rPr kumimoji="0" lang="ar-JO" sz="44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الله هؤلاء الذين يساعدون الآخرين</a:t>
            </a:r>
            <a:endParaRPr kumimoji="0" lang="en-US" sz="44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76509611"/>
      </p:ext>
    </p:extLst>
  </p:cSld>
  <p:clrMapOvr>
    <a:overrideClrMapping bg1="lt1" tx1="dk1" bg2="lt2" tx2="dk2" accent1="accent1" accent2="accent2" accent3="accent3" accent4="accent4" accent5="accent5" accent6="accent6" hlink="hlink" folHlink="folHlink"/>
  </p:clrMapOvr>
  <p:transition/>
</p:sld>
</file>

<file path=ppt/slides/slide12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206850" name="Rectangle 6"/>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206851" name="Picture 7"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6852"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185</a:t>
            </a:r>
          </a:p>
        </p:txBody>
      </p:sp>
      <p:sp>
        <p:nvSpPr>
          <p:cNvPr id="206853" name="Rectangle 3"/>
          <p:cNvSpPr>
            <a:spLocks noGrp="1" noChangeArrowheads="1"/>
          </p:cNvSpPr>
          <p:nvPr>
            <p:ph type="title"/>
          </p:nvPr>
        </p:nvSpPr>
        <p:spPr>
          <a:xfrm>
            <a:off x="1905000" y="152400"/>
            <a:ext cx="5334000" cy="6858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التطبيق</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52933" name="Text Box 5"/>
          <p:cNvSpPr txBox="1">
            <a:spLocks noChangeArrowheads="1"/>
          </p:cNvSpPr>
          <p:nvPr/>
        </p:nvSpPr>
        <p:spPr bwMode="auto">
          <a:xfrm>
            <a:off x="1371600" y="5267643"/>
            <a:ext cx="6248400" cy="147732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9600" b="1" i="0" u="none" strike="noStrike" kern="1200" cap="none" spc="0" normalizeH="0" baseline="0" noProof="0" dirty="0">
                <a:ln>
                  <a:noFill/>
                </a:ln>
                <a:solidFill>
                  <a:srgbClr val="FFFFFF"/>
                </a:solidFill>
                <a:effectLst/>
                <a:uLnTx/>
                <a:uFillTx/>
                <a:latin typeface="Arial Black" charset="0"/>
                <a:ea typeface="宋体" charset="0"/>
                <a:cs typeface="宋体" charset="0"/>
              </a:rPr>
              <a:t>الآخرين ؟</a:t>
            </a:r>
            <a:endParaRPr kumimoji="0" lang="en-US" sz="9600" b="1" i="0" u="none" strike="noStrike" kern="1200" cap="none" spc="0" normalizeH="0" baseline="0" noProof="0" dirty="0">
              <a:ln>
                <a:noFill/>
              </a:ln>
              <a:solidFill>
                <a:srgbClr val="FFFFFF"/>
              </a:solidFill>
              <a:effectLst/>
              <a:uLnTx/>
              <a:uFillTx/>
              <a:latin typeface="Arial Black" charset="0"/>
              <a:ea typeface="宋体" charset="0"/>
              <a:cs typeface="宋体" charset="0"/>
            </a:endParaRPr>
          </a:p>
        </p:txBody>
      </p:sp>
      <p:sp>
        <p:nvSpPr>
          <p:cNvPr id="252936" name="Text Box 8"/>
          <p:cNvSpPr txBox="1">
            <a:spLocks noChangeArrowheads="1"/>
          </p:cNvSpPr>
          <p:nvPr/>
        </p:nvSpPr>
        <p:spPr bwMode="auto">
          <a:xfrm>
            <a:off x="1219200" y="2971800"/>
            <a:ext cx="6477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هل تعيش</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لأجل نفسك</a:t>
            </a:r>
            <a:endParaRPr kumimoji="0" lang="en-US" sz="4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أم تعيش لأجل ...</a:t>
            </a:r>
            <a:endParaRPr kumimoji="0" lang="en-US" sz="4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sym typeface="Wingdings" charset="0"/>
            </a:endParaRPr>
          </a:p>
        </p:txBody>
      </p:sp>
    </p:spTree>
    <p:extLst>
      <p:ext uri="{BB962C8B-B14F-4D97-AF65-F5344CB8AC3E}">
        <p14:creationId xmlns:p14="http://schemas.microsoft.com/office/powerpoint/2010/main" val="131525953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252936"/>
                                        </p:tgtEl>
                                        <p:attrNameLst>
                                          <p:attrName>style.visibility</p:attrName>
                                        </p:attrNameLst>
                                      </p:cBhvr>
                                      <p:to>
                                        <p:strVal val="visible"/>
                                      </p:to>
                                    </p:set>
                                    <p:animEffect transition="in" filter="dissolve">
                                      <p:cBhvr>
                                        <p:cTn id="7" dur="75"/>
                                        <p:tgtEl>
                                          <p:spTgt spid="25293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52933"/>
                                        </p:tgtEl>
                                        <p:attrNameLst>
                                          <p:attrName>style.visibility</p:attrName>
                                        </p:attrNameLst>
                                      </p:cBhvr>
                                      <p:to>
                                        <p:strVal val="visible"/>
                                      </p:to>
                                    </p:set>
                                    <p:animEffect transition="in" filter="checkerboard(across)">
                                      <p:cBhvr>
                                        <p:cTn id="12" dur="500"/>
                                        <p:tgtEl>
                                          <p:spTgt spid="252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3" grpId="0" animBg="1" autoUpdateAnimBg="0"/>
      <p:bldP spid="252936"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062"/>
            <a:ext cx="9204404" cy="5980703"/>
          </a:xfrm>
          <a:prstGeom prst="rect">
            <a:avLst/>
          </a:prstGeom>
        </p:spPr>
      </p:pic>
      <p:sp>
        <p:nvSpPr>
          <p:cNvPr id="8" name="Rectangle 2"/>
          <p:cNvSpPr txBox="1">
            <a:spLocks noChangeArrowheads="1"/>
          </p:cNvSpPr>
          <p:nvPr/>
        </p:nvSpPr>
        <p:spPr bwMode="auto">
          <a:xfrm>
            <a:off x="607418" y="3346620"/>
            <a:ext cx="7575076" cy="189787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راعوث</a:t>
            </a:r>
            <a:endParaRPr kumimoji="0" lang="en-US" sz="96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396548" y="1557629"/>
            <a:ext cx="7996816" cy="1446653"/>
          </a:xfrm>
          <a:noFill/>
          <a:ln>
            <a:noFill/>
          </a:ln>
          <a:effectLst/>
        </p:spPr>
        <p:txBody>
          <a:bodyPr anchor="ctr"/>
          <a:lstStyle/>
          <a:p>
            <a:r>
              <a:rPr lang="ar-JO" sz="9600" b="1" i="1" kern="1200" dirty="0">
                <a:solidFill>
                  <a:schemeClr val="tx1"/>
                </a:solidFill>
                <a:effectLst/>
                <a:latin typeface="Arial" charset="0"/>
                <a:ea typeface="ＭＳ Ｐゴシック" charset="0"/>
                <a:cs typeface="ＭＳ Ｐゴシック" charset="0"/>
              </a:rPr>
              <a:t>كن</a:t>
            </a:r>
            <a:r>
              <a:rPr lang="en-US" sz="9600" b="1" i="1" kern="1200" dirty="0">
                <a:solidFill>
                  <a:schemeClr val="tx1"/>
                </a:solidFill>
                <a:effectLst/>
                <a:latin typeface="Arial" charset="0"/>
                <a:ea typeface="ＭＳ Ｐゴシック" charset="0"/>
                <a:cs typeface="ＭＳ Ｐゴシック" charset="0"/>
              </a:rPr>
              <a:t> </a:t>
            </a:r>
            <a:br>
              <a:rPr lang="en-US" sz="9600" b="1" i="1" kern="1200" dirty="0">
                <a:solidFill>
                  <a:schemeClr val="tx1"/>
                </a:solidFill>
                <a:effectLst/>
                <a:latin typeface="Arial" charset="0"/>
                <a:ea typeface="ＭＳ Ｐゴシック" charset="0"/>
                <a:cs typeface="ＭＳ Ｐゴシック" charset="0"/>
              </a:rPr>
            </a:br>
            <a:r>
              <a:rPr lang="ar-JO" sz="9600" b="1" i="1" kern="1200" dirty="0">
                <a:solidFill>
                  <a:srgbClr val="800000"/>
                </a:solidFill>
                <a:effectLst/>
                <a:latin typeface="Arial" charset="0"/>
                <a:ea typeface="ＭＳ Ｐゴシック" charset="0"/>
                <a:cs typeface="ＭＳ Ｐゴシック" charset="0"/>
              </a:rPr>
              <a:t>علاقاتياً</a:t>
            </a:r>
            <a:endParaRPr lang="en-US" sz="9600" b="1" i="1" kern="1200" dirty="0">
              <a:solidFill>
                <a:srgbClr val="800000"/>
              </a:solidFill>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كنيسة الطرق المتقاطعة الدولية سنغافورة</a:t>
            </a:r>
            <a:endPar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40289649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096367"/>
            <a:ext cx="9130441" cy="5761633"/>
          </a:xfrm>
          <a:prstGeom prst="rect">
            <a:avLst/>
          </a:prstGeom>
        </p:spPr>
      </p:pic>
      <p:sp>
        <p:nvSpPr>
          <p:cNvPr id="900098" name="Rectangle 2"/>
          <p:cNvSpPr>
            <a:spLocks noGrp="1" noChangeArrowheads="1"/>
          </p:cNvSpPr>
          <p:nvPr>
            <p:ph type="ctrTitle"/>
          </p:nvPr>
        </p:nvSpPr>
        <p:spPr>
          <a:xfrm>
            <a:off x="0" y="14526"/>
            <a:ext cx="9144000" cy="1291763"/>
          </a:xfrm>
          <a:solidFill>
            <a:schemeClr val="tx1"/>
          </a:solidFill>
          <a:effectLst>
            <a:outerShdw blurRad="63500" dist="35921" dir="2700000" algn="ctr" rotWithShape="0">
              <a:schemeClr val="tx2">
                <a:alpha val="74998"/>
              </a:schemeClr>
            </a:outerShdw>
          </a:effectLst>
        </p:spPr>
        <p:txBody>
          <a:bodyPr/>
          <a:lstStyle/>
          <a:p>
            <a:pPr>
              <a:defRPr/>
            </a:pPr>
            <a:r>
              <a:rPr lang="ar-JO" sz="3600" b="1" dirty="0">
                <a:effectLst>
                  <a:glow rad="127000">
                    <a:schemeClr val="tx1"/>
                  </a:glow>
                </a:effectLst>
                <a:latin typeface="Arial" charset="0"/>
                <a:ea typeface="ＭＳ Ｐゴシック" charset="0"/>
                <a:cs typeface="ＭＳ Ｐゴシック" charset="0"/>
              </a:rPr>
              <a:t>من هم الأشخاص الموجودين في محيطك و الذين يريدك الله أن تساعدهم ؟</a:t>
            </a:r>
            <a:endParaRPr lang="en-US" sz="36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030159237"/>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678309564"/>
      </p:ext>
    </p:extLst>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b="1" dirty="0">
                <a:solidFill>
                  <a:srgbClr val="FFFFFF"/>
                </a:solidFill>
                <a:latin typeface="Arial" charset="0"/>
                <a:ea typeface="ＭＳ Ｐゴシック" charset="0"/>
              </a:rPr>
              <a:t>مسح العهد القديم</a:t>
            </a:r>
            <a:r>
              <a:rPr lang="en-US" sz="3200" b="1" dirty="0">
                <a:solidFill>
                  <a:srgbClr val="FFFFFF"/>
                </a:solidFill>
                <a:latin typeface="Arial" charset="0"/>
                <a:ea typeface="ＭＳ Ｐゴシック" charset="0"/>
              </a:rPr>
              <a:t> • 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أحصل علي هذا العرض مجانا!</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99"/>
          <p:cNvSpPr>
            <a:spLocks noChangeArrowheads="1"/>
          </p:cNvSpPr>
          <p:nvPr/>
        </p:nvSpPr>
        <p:spPr bwMode="auto">
          <a:xfrm>
            <a:off x="2590800" y="0"/>
            <a:ext cx="6705600" cy="6858000"/>
          </a:xfrm>
          <a:prstGeom prst="rect">
            <a:avLst/>
          </a:prstGeom>
          <a:gradFill rotWithShape="0">
            <a:gsLst>
              <a:gs pos="0">
                <a:srgbClr val="CC9900"/>
              </a:gs>
              <a:gs pos="100000">
                <a:srgbClr val="669900"/>
              </a:gs>
            </a:gsLst>
            <a:lin ang="2700000" scaled="1"/>
          </a:gra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65539" name="Picture 101"/>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t="25496"/>
          <a:stretch>
            <a:fillRect/>
          </a:stretch>
        </p:blipFill>
        <p:spPr bwMode="auto">
          <a:xfrm>
            <a:off x="1870075" y="0"/>
            <a:ext cx="55213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40" name="Text Box 2"/>
          <p:cNvSpPr txBox="1">
            <a:spLocks noChangeArrowheads="1"/>
          </p:cNvSpPr>
          <p:nvPr/>
        </p:nvSpPr>
        <p:spPr bwMode="auto">
          <a:xfrm>
            <a:off x="7620000" y="152400"/>
            <a:ext cx="15240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187</a:t>
            </a:r>
          </a:p>
        </p:txBody>
      </p:sp>
      <p:sp>
        <p:nvSpPr>
          <p:cNvPr id="65541"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التباينات</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grpSp>
        <p:nvGrpSpPr>
          <p:cNvPr id="2" name="Group 98"/>
          <p:cNvGrpSpPr>
            <a:grpSpLocks/>
          </p:cNvGrpSpPr>
          <p:nvPr/>
        </p:nvGrpSpPr>
        <p:grpSpPr bwMode="auto">
          <a:xfrm>
            <a:off x="381000" y="1828800"/>
            <a:ext cx="8915400" cy="4884738"/>
            <a:chOff x="-4" y="-4"/>
            <a:chExt cx="3464" cy="5765"/>
          </a:xfrm>
        </p:grpSpPr>
        <p:grpSp>
          <p:nvGrpSpPr>
            <p:cNvPr id="65545" name="Group 96"/>
            <p:cNvGrpSpPr>
              <a:grpSpLocks/>
            </p:cNvGrpSpPr>
            <p:nvPr/>
          </p:nvGrpSpPr>
          <p:grpSpPr bwMode="auto">
            <a:xfrm>
              <a:off x="0" y="0"/>
              <a:ext cx="3456" cy="5757"/>
              <a:chOff x="0" y="0"/>
              <a:chExt cx="3456" cy="5757"/>
            </a:xfrm>
          </p:grpSpPr>
          <p:grpSp>
            <p:nvGrpSpPr>
              <p:cNvPr id="65547" name="Group 39"/>
              <p:cNvGrpSpPr>
                <a:grpSpLocks/>
              </p:cNvGrpSpPr>
              <p:nvPr/>
            </p:nvGrpSpPr>
            <p:grpSpPr bwMode="auto">
              <a:xfrm>
                <a:off x="0" y="0"/>
                <a:ext cx="1728" cy="518"/>
                <a:chOff x="0" y="0"/>
                <a:chExt cx="1728" cy="518"/>
              </a:xfrm>
            </p:grpSpPr>
            <p:sp>
              <p:nvSpPr>
                <p:cNvPr id="65631" name="Rectangle 38"/>
                <p:cNvSpPr>
                  <a:spLocks noChangeArrowheads="1"/>
                </p:cNvSpPr>
                <p:nvPr/>
              </p:nvSpPr>
              <p:spPr bwMode="auto">
                <a:xfrm>
                  <a:off x="0" y="0"/>
                  <a:ext cx="1728" cy="51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nvGrpSpPr>
                <p:cNvPr id="65632" name="Group 37"/>
                <p:cNvGrpSpPr>
                  <a:grpSpLocks/>
                </p:cNvGrpSpPr>
                <p:nvPr/>
              </p:nvGrpSpPr>
              <p:grpSpPr bwMode="auto">
                <a:xfrm>
                  <a:off x="0" y="0"/>
                  <a:ext cx="1728" cy="518"/>
                  <a:chOff x="0" y="0"/>
                  <a:chExt cx="1728" cy="518"/>
                </a:xfrm>
              </p:grpSpPr>
              <p:sp>
                <p:nvSpPr>
                  <p:cNvPr id="65633" name="Rectangle 8"/>
                  <p:cNvSpPr>
                    <a:spLocks noChangeArrowheads="1"/>
                  </p:cNvSpPr>
                  <p:nvPr/>
                </p:nvSpPr>
                <p:spPr bwMode="auto">
                  <a:xfrm>
                    <a:off x="32" y="0"/>
                    <a:ext cx="1664" cy="51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634" name="Rectangle 36"/>
                  <p:cNvSpPr>
                    <a:spLocks noChangeArrowheads="1"/>
                  </p:cNvSpPr>
                  <p:nvPr/>
                </p:nvSpPr>
                <p:spPr bwMode="auto">
                  <a:xfrm>
                    <a:off x="0" y="0"/>
                    <a:ext cx="17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grpSp>
            <p:nvGrpSpPr>
              <p:cNvPr id="65548" name="Group 43"/>
              <p:cNvGrpSpPr>
                <a:grpSpLocks/>
              </p:cNvGrpSpPr>
              <p:nvPr/>
            </p:nvGrpSpPr>
            <p:grpSpPr bwMode="auto">
              <a:xfrm>
                <a:off x="1728" y="0"/>
                <a:ext cx="1728" cy="518"/>
                <a:chOff x="1728" y="0"/>
                <a:chExt cx="1728" cy="518"/>
              </a:xfrm>
            </p:grpSpPr>
            <p:sp>
              <p:nvSpPr>
                <p:cNvPr id="65627" name="Rectangle 42"/>
                <p:cNvSpPr>
                  <a:spLocks noChangeArrowheads="1"/>
                </p:cNvSpPr>
                <p:nvPr/>
              </p:nvSpPr>
              <p:spPr bwMode="auto">
                <a:xfrm>
                  <a:off x="1728" y="0"/>
                  <a:ext cx="1728" cy="518"/>
                </a:xfrm>
                <a:prstGeom prst="rect">
                  <a:avLst/>
                </a:prstGeom>
                <a:solidFill>
                  <a:srgbClr val="999999"/>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nvGrpSpPr>
                <p:cNvPr id="65628" name="Group 41"/>
                <p:cNvGrpSpPr>
                  <a:grpSpLocks/>
                </p:cNvGrpSpPr>
                <p:nvPr/>
              </p:nvGrpSpPr>
              <p:grpSpPr bwMode="auto">
                <a:xfrm>
                  <a:off x="1728" y="0"/>
                  <a:ext cx="1728" cy="518"/>
                  <a:chOff x="1728" y="0"/>
                  <a:chExt cx="1728" cy="518"/>
                </a:xfrm>
              </p:grpSpPr>
              <p:sp>
                <p:nvSpPr>
                  <p:cNvPr id="65629" name="Rectangle 9"/>
                  <p:cNvSpPr>
                    <a:spLocks noChangeArrowheads="1"/>
                  </p:cNvSpPr>
                  <p:nvPr/>
                </p:nvSpPr>
                <p:spPr bwMode="auto">
                  <a:xfrm>
                    <a:off x="1760" y="0"/>
                    <a:ext cx="1664" cy="51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630" name="Rectangle 40"/>
                  <p:cNvSpPr>
                    <a:spLocks noChangeArrowheads="1"/>
                  </p:cNvSpPr>
                  <p:nvPr/>
                </p:nvSpPr>
                <p:spPr bwMode="auto">
                  <a:xfrm>
                    <a:off x="1728" y="0"/>
                    <a:ext cx="17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grpSp>
            <p:nvGrpSpPr>
              <p:cNvPr id="65549" name="Group 45"/>
              <p:cNvGrpSpPr>
                <a:grpSpLocks/>
              </p:cNvGrpSpPr>
              <p:nvPr/>
            </p:nvGrpSpPr>
            <p:grpSpPr bwMode="auto">
              <a:xfrm>
                <a:off x="0" y="518"/>
                <a:ext cx="1728" cy="403"/>
                <a:chOff x="0" y="518"/>
                <a:chExt cx="1728" cy="403"/>
              </a:xfrm>
            </p:grpSpPr>
            <p:sp>
              <p:nvSpPr>
                <p:cNvPr id="65625" name="Rectangle 10"/>
                <p:cNvSpPr>
                  <a:spLocks noChangeArrowheads="1"/>
                </p:cNvSpPr>
                <p:nvPr/>
              </p:nvSpPr>
              <p:spPr bwMode="auto">
                <a:xfrm>
                  <a:off x="32" y="51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عدم الأمانة</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626" name="Rectangle 44"/>
                <p:cNvSpPr>
                  <a:spLocks noChangeArrowheads="1"/>
                </p:cNvSpPr>
                <p:nvPr/>
              </p:nvSpPr>
              <p:spPr bwMode="auto">
                <a:xfrm>
                  <a:off x="0" y="51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50" name="Group 47"/>
              <p:cNvGrpSpPr>
                <a:grpSpLocks/>
              </p:cNvGrpSpPr>
              <p:nvPr/>
            </p:nvGrpSpPr>
            <p:grpSpPr bwMode="auto">
              <a:xfrm>
                <a:off x="1728" y="518"/>
                <a:ext cx="1728" cy="403"/>
                <a:chOff x="1728" y="518"/>
                <a:chExt cx="1728" cy="403"/>
              </a:xfrm>
            </p:grpSpPr>
            <p:sp>
              <p:nvSpPr>
                <p:cNvPr id="65623" name="Rectangle 11"/>
                <p:cNvSpPr>
                  <a:spLocks noChangeArrowheads="1"/>
                </p:cNvSpPr>
                <p:nvPr/>
              </p:nvSpPr>
              <p:spPr bwMode="auto">
                <a:xfrm>
                  <a:off x="1760" y="51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الأمانة</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624" name="Rectangle 46"/>
                <p:cNvSpPr>
                  <a:spLocks noChangeArrowheads="1"/>
                </p:cNvSpPr>
                <p:nvPr/>
              </p:nvSpPr>
              <p:spPr bwMode="auto">
                <a:xfrm>
                  <a:off x="1728" y="51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51" name="Group 49"/>
              <p:cNvGrpSpPr>
                <a:grpSpLocks/>
              </p:cNvGrpSpPr>
              <p:nvPr/>
            </p:nvGrpSpPr>
            <p:grpSpPr bwMode="auto">
              <a:xfrm>
                <a:off x="0" y="921"/>
                <a:ext cx="1728" cy="403"/>
                <a:chOff x="0" y="921"/>
                <a:chExt cx="1728" cy="403"/>
              </a:xfrm>
            </p:grpSpPr>
            <p:sp>
              <p:nvSpPr>
                <p:cNvPr id="65621" name="Rectangle 12"/>
                <p:cNvSpPr>
                  <a:spLocks noChangeArrowheads="1"/>
                </p:cNvSpPr>
                <p:nvPr/>
              </p:nvSpPr>
              <p:spPr bwMode="auto">
                <a:xfrm>
                  <a:off x="32" y="92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الفجور</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622" name="Rectangle 48"/>
                <p:cNvSpPr>
                  <a:spLocks noChangeArrowheads="1"/>
                </p:cNvSpPr>
                <p:nvPr/>
              </p:nvSpPr>
              <p:spPr bwMode="auto">
                <a:xfrm>
                  <a:off x="0" y="92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52" name="Group 51"/>
              <p:cNvGrpSpPr>
                <a:grpSpLocks/>
              </p:cNvGrpSpPr>
              <p:nvPr/>
            </p:nvGrpSpPr>
            <p:grpSpPr bwMode="auto">
              <a:xfrm>
                <a:off x="1728" y="921"/>
                <a:ext cx="1728" cy="403"/>
                <a:chOff x="1728" y="921"/>
                <a:chExt cx="1728" cy="403"/>
              </a:xfrm>
            </p:grpSpPr>
            <p:sp>
              <p:nvSpPr>
                <p:cNvPr id="65619" name="Rectangle 13"/>
                <p:cNvSpPr>
                  <a:spLocks noChangeArrowheads="1"/>
                </p:cNvSpPr>
                <p:nvPr/>
              </p:nvSpPr>
              <p:spPr bwMode="auto">
                <a:xfrm>
                  <a:off x="1760" y="92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الإخلاص، البر، الطهارة</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620" name="Rectangle 50"/>
                <p:cNvSpPr>
                  <a:spLocks noChangeArrowheads="1"/>
                </p:cNvSpPr>
                <p:nvPr/>
              </p:nvSpPr>
              <p:spPr bwMode="auto">
                <a:xfrm>
                  <a:off x="1728" y="92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53" name="Group 53"/>
              <p:cNvGrpSpPr>
                <a:grpSpLocks/>
              </p:cNvGrpSpPr>
              <p:nvPr/>
            </p:nvGrpSpPr>
            <p:grpSpPr bwMode="auto">
              <a:xfrm>
                <a:off x="0" y="1324"/>
                <a:ext cx="1728" cy="403"/>
                <a:chOff x="0" y="1324"/>
                <a:chExt cx="1728" cy="403"/>
              </a:xfrm>
            </p:grpSpPr>
            <p:sp>
              <p:nvSpPr>
                <p:cNvPr id="65617" name="Rectangle 14"/>
                <p:cNvSpPr>
                  <a:spLocks noChangeArrowheads="1"/>
                </p:cNvSpPr>
                <p:nvPr/>
              </p:nvSpPr>
              <p:spPr bwMode="auto">
                <a:xfrm>
                  <a:off x="32" y="132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الوثنية</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618" name="Rectangle 52"/>
                <p:cNvSpPr>
                  <a:spLocks noChangeArrowheads="1"/>
                </p:cNvSpPr>
                <p:nvPr/>
              </p:nvSpPr>
              <p:spPr bwMode="auto">
                <a:xfrm>
                  <a:off x="0" y="132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54" name="Group 55"/>
              <p:cNvGrpSpPr>
                <a:grpSpLocks/>
              </p:cNvGrpSpPr>
              <p:nvPr/>
            </p:nvGrpSpPr>
            <p:grpSpPr bwMode="auto">
              <a:xfrm>
                <a:off x="1728" y="1324"/>
                <a:ext cx="1728" cy="403"/>
                <a:chOff x="1728" y="1324"/>
                <a:chExt cx="1728" cy="403"/>
              </a:xfrm>
            </p:grpSpPr>
            <p:sp>
              <p:nvSpPr>
                <p:cNvPr id="65615" name="Rectangle 15"/>
                <p:cNvSpPr>
                  <a:spLocks noChangeArrowheads="1"/>
                </p:cNvSpPr>
                <p:nvPr/>
              </p:nvSpPr>
              <p:spPr bwMode="auto">
                <a:xfrm>
                  <a:off x="1760" y="132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اتباع الإله الحقيقي</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616" name="Rectangle 54"/>
                <p:cNvSpPr>
                  <a:spLocks noChangeArrowheads="1"/>
                </p:cNvSpPr>
                <p:nvPr/>
              </p:nvSpPr>
              <p:spPr bwMode="auto">
                <a:xfrm>
                  <a:off x="1728" y="132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55" name="Group 57"/>
              <p:cNvGrpSpPr>
                <a:grpSpLocks/>
              </p:cNvGrpSpPr>
              <p:nvPr/>
            </p:nvGrpSpPr>
            <p:grpSpPr bwMode="auto">
              <a:xfrm>
                <a:off x="0" y="1727"/>
                <a:ext cx="1728" cy="403"/>
                <a:chOff x="0" y="1727"/>
                <a:chExt cx="1728" cy="403"/>
              </a:xfrm>
            </p:grpSpPr>
            <p:sp>
              <p:nvSpPr>
                <p:cNvPr id="65613" name="Rectangle 16"/>
                <p:cNvSpPr>
                  <a:spLocks noChangeArrowheads="1"/>
                </p:cNvSpPr>
                <p:nvPr/>
              </p:nvSpPr>
              <p:spPr bwMode="auto">
                <a:xfrm>
                  <a:off x="32" y="1727"/>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الإنحدار، الإنحطاط، الخيانة</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614" name="Rectangle 56"/>
                <p:cNvSpPr>
                  <a:spLocks noChangeArrowheads="1"/>
                </p:cNvSpPr>
                <p:nvPr/>
              </p:nvSpPr>
              <p:spPr bwMode="auto">
                <a:xfrm>
                  <a:off x="0" y="1727"/>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56" name="Group 59"/>
              <p:cNvGrpSpPr>
                <a:grpSpLocks/>
              </p:cNvGrpSpPr>
              <p:nvPr/>
            </p:nvGrpSpPr>
            <p:grpSpPr bwMode="auto">
              <a:xfrm>
                <a:off x="1728" y="1727"/>
                <a:ext cx="1728" cy="403"/>
                <a:chOff x="1728" y="1727"/>
                <a:chExt cx="1728" cy="403"/>
              </a:xfrm>
            </p:grpSpPr>
            <p:sp>
              <p:nvSpPr>
                <p:cNvPr id="65611" name="Rectangle 17"/>
                <p:cNvSpPr>
                  <a:spLocks noChangeArrowheads="1"/>
                </p:cNvSpPr>
                <p:nvPr/>
              </p:nvSpPr>
              <p:spPr bwMode="auto">
                <a:xfrm>
                  <a:off x="1760" y="1727"/>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التكريس</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612" name="Rectangle 58"/>
                <p:cNvSpPr>
                  <a:spLocks noChangeArrowheads="1"/>
                </p:cNvSpPr>
                <p:nvPr/>
              </p:nvSpPr>
              <p:spPr bwMode="auto">
                <a:xfrm>
                  <a:off x="1728" y="1727"/>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57" name="Group 61"/>
              <p:cNvGrpSpPr>
                <a:grpSpLocks/>
              </p:cNvGrpSpPr>
              <p:nvPr/>
            </p:nvGrpSpPr>
            <p:grpSpPr bwMode="auto">
              <a:xfrm>
                <a:off x="0" y="2130"/>
                <a:ext cx="1728" cy="403"/>
                <a:chOff x="0" y="2130"/>
                <a:chExt cx="1728" cy="403"/>
              </a:xfrm>
            </p:grpSpPr>
            <p:sp>
              <p:nvSpPr>
                <p:cNvPr id="65609" name="Rectangle 18"/>
                <p:cNvSpPr>
                  <a:spLocks noChangeArrowheads="1"/>
                </p:cNvSpPr>
                <p:nvPr/>
              </p:nvSpPr>
              <p:spPr bwMode="auto">
                <a:xfrm>
                  <a:off x="32" y="2130"/>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الشهوة</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610" name="Rectangle 60"/>
                <p:cNvSpPr>
                  <a:spLocks noChangeArrowheads="1"/>
                </p:cNvSpPr>
                <p:nvPr/>
              </p:nvSpPr>
              <p:spPr bwMode="auto">
                <a:xfrm>
                  <a:off x="0" y="2130"/>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58" name="Group 63"/>
              <p:cNvGrpSpPr>
                <a:grpSpLocks/>
              </p:cNvGrpSpPr>
              <p:nvPr/>
            </p:nvGrpSpPr>
            <p:grpSpPr bwMode="auto">
              <a:xfrm>
                <a:off x="1728" y="2130"/>
                <a:ext cx="1728" cy="403"/>
                <a:chOff x="1728" y="2130"/>
                <a:chExt cx="1728" cy="403"/>
              </a:xfrm>
            </p:grpSpPr>
            <p:sp>
              <p:nvSpPr>
                <p:cNvPr id="65607" name="Rectangle 19"/>
                <p:cNvSpPr>
                  <a:spLocks noChangeArrowheads="1"/>
                </p:cNvSpPr>
                <p:nvPr/>
              </p:nvSpPr>
              <p:spPr bwMode="auto">
                <a:xfrm>
                  <a:off x="1760" y="2130"/>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المحبة</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608" name="Rectangle 62"/>
                <p:cNvSpPr>
                  <a:spLocks noChangeArrowheads="1"/>
                </p:cNvSpPr>
                <p:nvPr/>
              </p:nvSpPr>
              <p:spPr bwMode="auto">
                <a:xfrm>
                  <a:off x="1728" y="2130"/>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59" name="Group 65"/>
              <p:cNvGrpSpPr>
                <a:grpSpLocks/>
              </p:cNvGrpSpPr>
              <p:nvPr/>
            </p:nvGrpSpPr>
            <p:grpSpPr bwMode="auto">
              <a:xfrm>
                <a:off x="0" y="2533"/>
                <a:ext cx="1728" cy="403"/>
                <a:chOff x="0" y="2533"/>
                <a:chExt cx="1728" cy="403"/>
              </a:xfrm>
            </p:grpSpPr>
            <p:sp>
              <p:nvSpPr>
                <p:cNvPr id="65605" name="Rectangle 20"/>
                <p:cNvSpPr>
                  <a:spLocks noChangeArrowheads="1"/>
                </p:cNvSpPr>
                <p:nvPr/>
              </p:nvSpPr>
              <p:spPr bwMode="auto">
                <a:xfrm>
                  <a:off x="32" y="2533"/>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الحرب</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606" name="Rectangle 64"/>
                <p:cNvSpPr>
                  <a:spLocks noChangeArrowheads="1"/>
                </p:cNvSpPr>
                <p:nvPr/>
              </p:nvSpPr>
              <p:spPr bwMode="auto">
                <a:xfrm>
                  <a:off x="0" y="2533"/>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60" name="Group 67"/>
              <p:cNvGrpSpPr>
                <a:grpSpLocks/>
              </p:cNvGrpSpPr>
              <p:nvPr/>
            </p:nvGrpSpPr>
            <p:grpSpPr bwMode="auto">
              <a:xfrm>
                <a:off x="1728" y="2533"/>
                <a:ext cx="1728" cy="403"/>
                <a:chOff x="1728" y="2533"/>
                <a:chExt cx="1728" cy="403"/>
              </a:xfrm>
            </p:grpSpPr>
            <p:sp>
              <p:nvSpPr>
                <p:cNvPr id="65603" name="Rectangle 21"/>
                <p:cNvSpPr>
                  <a:spLocks noChangeArrowheads="1"/>
                </p:cNvSpPr>
                <p:nvPr/>
              </p:nvSpPr>
              <p:spPr bwMode="auto">
                <a:xfrm>
                  <a:off x="1760" y="2533"/>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السلام</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604" name="Rectangle 66"/>
                <p:cNvSpPr>
                  <a:spLocks noChangeArrowheads="1"/>
                </p:cNvSpPr>
                <p:nvPr/>
              </p:nvSpPr>
              <p:spPr bwMode="auto">
                <a:xfrm>
                  <a:off x="1728" y="2533"/>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61" name="Group 69"/>
              <p:cNvGrpSpPr>
                <a:grpSpLocks/>
              </p:cNvGrpSpPr>
              <p:nvPr/>
            </p:nvGrpSpPr>
            <p:grpSpPr bwMode="auto">
              <a:xfrm>
                <a:off x="0" y="2936"/>
                <a:ext cx="1728" cy="403"/>
                <a:chOff x="0" y="2936"/>
                <a:chExt cx="1728" cy="403"/>
              </a:xfrm>
            </p:grpSpPr>
            <p:sp>
              <p:nvSpPr>
                <p:cNvPr id="65601" name="Rectangle 22"/>
                <p:cNvSpPr>
                  <a:spLocks noChangeArrowheads="1"/>
                </p:cNvSpPr>
                <p:nvPr/>
              </p:nvSpPr>
              <p:spPr bwMode="auto">
                <a:xfrm>
                  <a:off x="32" y="2936"/>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القسوة</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602" name="Rectangle 68"/>
                <p:cNvSpPr>
                  <a:spLocks noChangeArrowheads="1"/>
                </p:cNvSpPr>
                <p:nvPr/>
              </p:nvSpPr>
              <p:spPr bwMode="auto">
                <a:xfrm>
                  <a:off x="0" y="2936"/>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62" name="Group 71"/>
              <p:cNvGrpSpPr>
                <a:grpSpLocks/>
              </p:cNvGrpSpPr>
              <p:nvPr/>
            </p:nvGrpSpPr>
            <p:grpSpPr bwMode="auto">
              <a:xfrm>
                <a:off x="1728" y="2936"/>
                <a:ext cx="1728" cy="403"/>
                <a:chOff x="1728" y="2936"/>
                <a:chExt cx="1728" cy="403"/>
              </a:xfrm>
            </p:grpSpPr>
            <p:sp>
              <p:nvSpPr>
                <p:cNvPr id="65599" name="Rectangle 23"/>
                <p:cNvSpPr>
                  <a:spLocks noChangeArrowheads="1"/>
                </p:cNvSpPr>
                <p:nvPr/>
              </p:nvSpPr>
              <p:spPr bwMode="auto">
                <a:xfrm>
                  <a:off x="1760" y="2936"/>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اللطف</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600" name="Rectangle 70"/>
                <p:cNvSpPr>
                  <a:spLocks noChangeArrowheads="1"/>
                </p:cNvSpPr>
                <p:nvPr/>
              </p:nvSpPr>
              <p:spPr bwMode="auto">
                <a:xfrm>
                  <a:off x="1728" y="2936"/>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63" name="Group 73"/>
              <p:cNvGrpSpPr>
                <a:grpSpLocks/>
              </p:cNvGrpSpPr>
              <p:nvPr/>
            </p:nvGrpSpPr>
            <p:grpSpPr bwMode="auto">
              <a:xfrm>
                <a:off x="0" y="3339"/>
                <a:ext cx="1728" cy="403"/>
                <a:chOff x="0" y="3339"/>
                <a:chExt cx="1728" cy="403"/>
              </a:xfrm>
            </p:grpSpPr>
            <p:sp>
              <p:nvSpPr>
                <p:cNvPr id="65597" name="Rectangle 24"/>
                <p:cNvSpPr>
                  <a:spLocks noChangeArrowheads="1"/>
                </p:cNvSpPr>
                <p:nvPr/>
              </p:nvSpPr>
              <p:spPr bwMode="auto">
                <a:xfrm>
                  <a:off x="32" y="3339"/>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مساوئ بيت لحم</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598" name="Rectangle 72"/>
                <p:cNvSpPr>
                  <a:spLocks noChangeArrowheads="1"/>
                </p:cNvSpPr>
                <p:nvPr/>
              </p:nvSpPr>
              <p:spPr bwMode="auto">
                <a:xfrm>
                  <a:off x="0" y="3339"/>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64" name="Group 75"/>
              <p:cNvGrpSpPr>
                <a:grpSpLocks/>
              </p:cNvGrpSpPr>
              <p:nvPr/>
            </p:nvGrpSpPr>
            <p:grpSpPr bwMode="auto">
              <a:xfrm>
                <a:off x="1728" y="3339"/>
                <a:ext cx="1728" cy="403"/>
                <a:chOff x="1728" y="3339"/>
                <a:chExt cx="1728" cy="403"/>
              </a:xfrm>
            </p:grpSpPr>
            <p:sp>
              <p:nvSpPr>
                <p:cNvPr id="65595" name="Rectangle 25"/>
                <p:cNvSpPr>
                  <a:spLocks noChangeArrowheads="1"/>
                </p:cNvSpPr>
                <p:nvPr/>
              </p:nvSpPr>
              <p:spPr bwMode="auto">
                <a:xfrm>
                  <a:off x="1760" y="3339"/>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مزايا بيت لحم</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596" name="Rectangle 74"/>
                <p:cNvSpPr>
                  <a:spLocks noChangeArrowheads="1"/>
                </p:cNvSpPr>
                <p:nvPr/>
              </p:nvSpPr>
              <p:spPr bwMode="auto">
                <a:xfrm>
                  <a:off x="1728" y="3339"/>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65" name="Group 77"/>
              <p:cNvGrpSpPr>
                <a:grpSpLocks/>
              </p:cNvGrpSpPr>
              <p:nvPr/>
            </p:nvGrpSpPr>
            <p:grpSpPr bwMode="auto">
              <a:xfrm>
                <a:off x="0" y="3742"/>
                <a:ext cx="1728" cy="403"/>
                <a:chOff x="0" y="3742"/>
                <a:chExt cx="1728" cy="403"/>
              </a:xfrm>
            </p:grpSpPr>
            <p:sp>
              <p:nvSpPr>
                <p:cNvPr id="65593" name="Rectangle 26"/>
                <p:cNvSpPr>
                  <a:spLocks noChangeArrowheads="1"/>
                </p:cNvSpPr>
                <p:nvPr/>
              </p:nvSpPr>
              <p:spPr bwMode="auto">
                <a:xfrm>
                  <a:off x="32" y="3742"/>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الفوضى</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594" name="Rectangle 76"/>
                <p:cNvSpPr>
                  <a:spLocks noChangeArrowheads="1"/>
                </p:cNvSpPr>
                <p:nvPr/>
              </p:nvSpPr>
              <p:spPr bwMode="auto">
                <a:xfrm>
                  <a:off x="0" y="3742"/>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66" name="Group 79"/>
              <p:cNvGrpSpPr>
                <a:grpSpLocks/>
              </p:cNvGrpSpPr>
              <p:nvPr/>
            </p:nvGrpSpPr>
            <p:grpSpPr bwMode="auto">
              <a:xfrm>
                <a:off x="1728" y="3742"/>
                <a:ext cx="1728" cy="403"/>
                <a:chOff x="1728" y="3742"/>
                <a:chExt cx="1728" cy="403"/>
              </a:xfrm>
            </p:grpSpPr>
            <p:sp>
              <p:nvSpPr>
                <p:cNvPr id="65591" name="Rectangle 27"/>
                <p:cNvSpPr>
                  <a:spLocks noChangeArrowheads="1"/>
                </p:cNvSpPr>
                <p:nvPr/>
              </p:nvSpPr>
              <p:spPr bwMode="auto">
                <a:xfrm>
                  <a:off x="1760" y="3742"/>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الملكية</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592" name="Rectangle 78"/>
                <p:cNvSpPr>
                  <a:spLocks noChangeArrowheads="1"/>
                </p:cNvSpPr>
                <p:nvPr/>
              </p:nvSpPr>
              <p:spPr bwMode="auto">
                <a:xfrm>
                  <a:off x="1728" y="3742"/>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67" name="Group 81"/>
              <p:cNvGrpSpPr>
                <a:grpSpLocks/>
              </p:cNvGrpSpPr>
              <p:nvPr/>
            </p:nvGrpSpPr>
            <p:grpSpPr bwMode="auto">
              <a:xfrm>
                <a:off x="0" y="4145"/>
                <a:ext cx="1728" cy="403"/>
                <a:chOff x="0" y="4145"/>
                <a:chExt cx="1728" cy="403"/>
              </a:xfrm>
            </p:grpSpPr>
            <p:sp>
              <p:nvSpPr>
                <p:cNvPr id="65589" name="Rectangle 28"/>
                <p:cNvSpPr>
                  <a:spLocks noChangeArrowheads="1"/>
                </p:cNvSpPr>
                <p:nvPr/>
              </p:nvSpPr>
              <p:spPr bwMode="auto">
                <a:xfrm>
                  <a:off x="32" y="4145"/>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القبلية</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590" name="Rectangle 80"/>
                <p:cNvSpPr>
                  <a:spLocks noChangeArrowheads="1"/>
                </p:cNvSpPr>
                <p:nvPr/>
              </p:nvSpPr>
              <p:spPr bwMode="auto">
                <a:xfrm>
                  <a:off x="0" y="4145"/>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68" name="Group 83"/>
              <p:cNvGrpSpPr>
                <a:grpSpLocks/>
              </p:cNvGrpSpPr>
              <p:nvPr/>
            </p:nvGrpSpPr>
            <p:grpSpPr bwMode="auto">
              <a:xfrm>
                <a:off x="1728" y="4145"/>
                <a:ext cx="1728" cy="403"/>
                <a:chOff x="1728" y="4145"/>
                <a:chExt cx="1728" cy="403"/>
              </a:xfrm>
            </p:grpSpPr>
            <p:sp>
              <p:nvSpPr>
                <p:cNvPr id="65587" name="Rectangle 29"/>
                <p:cNvSpPr>
                  <a:spLocks noChangeArrowheads="1"/>
                </p:cNvSpPr>
                <p:nvPr/>
              </p:nvSpPr>
              <p:spPr bwMode="auto">
                <a:xfrm>
                  <a:off x="1760" y="4145"/>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الوطنية</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588" name="Rectangle 82"/>
                <p:cNvSpPr>
                  <a:spLocks noChangeArrowheads="1"/>
                </p:cNvSpPr>
                <p:nvPr/>
              </p:nvSpPr>
              <p:spPr bwMode="auto">
                <a:xfrm>
                  <a:off x="1728" y="4145"/>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69" name="Group 85"/>
              <p:cNvGrpSpPr>
                <a:grpSpLocks/>
              </p:cNvGrpSpPr>
              <p:nvPr/>
            </p:nvGrpSpPr>
            <p:grpSpPr bwMode="auto">
              <a:xfrm>
                <a:off x="0" y="4548"/>
                <a:ext cx="1728" cy="403"/>
                <a:chOff x="0" y="4548"/>
                <a:chExt cx="1728" cy="403"/>
              </a:xfrm>
            </p:grpSpPr>
            <p:sp>
              <p:nvSpPr>
                <p:cNvPr id="65585" name="Rectangle 30"/>
                <p:cNvSpPr>
                  <a:spLocks noChangeArrowheads="1"/>
                </p:cNvSpPr>
                <p:nvPr/>
              </p:nvSpPr>
              <p:spPr bwMode="auto">
                <a:xfrm>
                  <a:off x="32" y="454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شاول</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586" name="Rectangle 84"/>
                <p:cNvSpPr>
                  <a:spLocks noChangeArrowheads="1"/>
                </p:cNvSpPr>
                <p:nvPr/>
              </p:nvSpPr>
              <p:spPr bwMode="auto">
                <a:xfrm>
                  <a:off x="0" y="454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70" name="Group 87"/>
              <p:cNvGrpSpPr>
                <a:grpSpLocks/>
              </p:cNvGrpSpPr>
              <p:nvPr/>
            </p:nvGrpSpPr>
            <p:grpSpPr bwMode="auto">
              <a:xfrm>
                <a:off x="1728" y="4548"/>
                <a:ext cx="1728" cy="403"/>
                <a:chOff x="1728" y="4548"/>
                <a:chExt cx="1728" cy="403"/>
              </a:xfrm>
            </p:grpSpPr>
            <p:sp>
              <p:nvSpPr>
                <p:cNvPr id="65583" name="Rectangle 31"/>
                <p:cNvSpPr>
                  <a:spLocks noChangeArrowheads="1"/>
                </p:cNvSpPr>
                <p:nvPr/>
              </p:nvSpPr>
              <p:spPr bwMode="auto">
                <a:xfrm>
                  <a:off x="1760" y="454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داود</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584" name="Rectangle 86"/>
                <p:cNvSpPr>
                  <a:spLocks noChangeArrowheads="1"/>
                </p:cNvSpPr>
                <p:nvPr/>
              </p:nvSpPr>
              <p:spPr bwMode="auto">
                <a:xfrm>
                  <a:off x="1728" y="454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71" name="Group 89"/>
              <p:cNvGrpSpPr>
                <a:grpSpLocks/>
              </p:cNvGrpSpPr>
              <p:nvPr/>
            </p:nvGrpSpPr>
            <p:grpSpPr bwMode="auto">
              <a:xfrm>
                <a:off x="0" y="4951"/>
                <a:ext cx="1728" cy="403"/>
                <a:chOff x="0" y="4951"/>
                <a:chExt cx="1728" cy="403"/>
              </a:xfrm>
            </p:grpSpPr>
            <p:sp>
              <p:nvSpPr>
                <p:cNvPr id="65581" name="Rectangle 32"/>
                <p:cNvSpPr>
                  <a:spLocks noChangeArrowheads="1"/>
                </p:cNvSpPr>
                <p:nvPr/>
              </p:nvSpPr>
              <p:spPr bwMode="auto">
                <a:xfrm>
                  <a:off x="32" y="495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العصيان يؤدي إلى الألم</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582" name="Rectangle 88"/>
                <p:cNvSpPr>
                  <a:spLocks noChangeArrowheads="1"/>
                </p:cNvSpPr>
                <p:nvPr/>
              </p:nvSpPr>
              <p:spPr bwMode="auto">
                <a:xfrm>
                  <a:off x="0" y="495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72" name="Group 91"/>
              <p:cNvGrpSpPr>
                <a:grpSpLocks/>
              </p:cNvGrpSpPr>
              <p:nvPr/>
            </p:nvGrpSpPr>
            <p:grpSpPr bwMode="auto">
              <a:xfrm>
                <a:off x="1728" y="4951"/>
                <a:ext cx="1728" cy="403"/>
                <a:chOff x="1728" y="4951"/>
                <a:chExt cx="1728" cy="403"/>
              </a:xfrm>
            </p:grpSpPr>
            <p:sp>
              <p:nvSpPr>
                <p:cNvPr id="65579" name="Rectangle 33"/>
                <p:cNvSpPr>
                  <a:spLocks noChangeArrowheads="1"/>
                </p:cNvSpPr>
                <p:nvPr/>
              </p:nvSpPr>
              <p:spPr bwMode="auto">
                <a:xfrm>
                  <a:off x="1760" y="495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الإيمان الطائع يؤدي إلى البركة</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580" name="Rectangle 90"/>
                <p:cNvSpPr>
                  <a:spLocks noChangeArrowheads="1"/>
                </p:cNvSpPr>
                <p:nvPr/>
              </p:nvSpPr>
              <p:spPr bwMode="auto">
                <a:xfrm>
                  <a:off x="1728" y="495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73" name="Group 93"/>
              <p:cNvGrpSpPr>
                <a:grpSpLocks/>
              </p:cNvGrpSpPr>
              <p:nvPr/>
            </p:nvGrpSpPr>
            <p:grpSpPr bwMode="auto">
              <a:xfrm>
                <a:off x="0" y="5354"/>
                <a:ext cx="1728" cy="403"/>
                <a:chOff x="0" y="5354"/>
                <a:chExt cx="1728" cy="403"/>
              </a:xfrm>
            </p:grpSpPr>
            <p:sp>
              <p:nvSpPr>
                <p:cNvPr id="65577" name="Rectangle 34"/>
                <p:cNvSpPr>
                  <a:spLocks noChangeArrowheads="1"/>
                </p:cNvSpPr>
                <p:nvPr/>
              </p:nvSpPr>
              <p:spPr bwMode="auto">
                <a:xfrm>
                  <a:off x="32" y="535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الظلمة الروحية</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578" name="Rectangle 92"/>
                <p:cNvSpPr>
                  <a:spLocks noChangeArrowheads="1"/>
                </p:cNvSpPr>
                <p:nvPr/>
              </p:nvSpPr>
              <p:spPr bwMode="auto">
                <a:xfrm>
                  <a:off x="0" y="535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nvGrpSpPr>
              <p:cNvPr id="65574" name="Group 95"/>
              <p:cNvGrpSpPr>
                <a:grpSpLocks/>
              </p:cNvGrpSpPr>
              <p:nvPr/>
            </p:nvGrpSpPr>
            <p:grpSpPr bwMode="auto">
              <a:xfrm>
                <a:off x="1728" y="5354"/>
                <a:ext cx="1728" cy="403"/>
                <a:chOff x="1728" y="5354"/>
                <a:chExt cx="1728" cy="403"/>
              </a:xfrm>
            </p:grpSpPr>
            <p:sp>
              <p:nvSpPr>
                <p:cNvPr id="65575" name="Rectangle 35"/>
                <p:cNvSpPr>
                  <a:spLocks noChangeArrowheads="1"/>
                </p:cNvSpPr>
                <p:nvPr/>
              </p:nvSpPr>
              <p:spPr bwMode="auto">
                <a:xfrm>
                  <a:off x="1760" y="535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rPr>
                    <a:t>النور الروحي</a:t>
                  </a:r>
                  <a:endParaRPr kumimoji="0" lang="en-US" altLang="zh-CN" sz="2400" b="0" i="0" u="none" strike="noStrike" kern="1200" cap="none" spc="0" normalizeH="0" baseline="0" noProof="0" dirty="0">
                    <a:ln>
                      <a:noFill/>
                    </a:ln>
                    <a:solidFill>
                      <a:srgbClr val="FFFFFF"/>
                    </a:solidFill>
                    <a:effectLst>
                      <a:glow rad="228600">
                        <a:srgbClr val="000000">
                          <a:alpha val="89000"/>
                        </a:srgbClr>
                      </a:glow>
                    </a:effectLst>
                    <a:uLnTx/>
                    <a:uFillTx/>
                    <a:latin typeface="Arial Narrow" charset="0"/>
                    <a:ea typeface="宋体" charset="0"/>
                    <a:cs typeface="宋体" charset="0"/>
                  </a:endParaRPr>
                </a:p>
              </p:txBody>
            </p:sp>
            <p:sp>
              <p:nvSpPr>
                <p:cNvPr id="65576" name="Rectangle 94"/>
                <p:cNvSpPr>
                  <a:spLocks noChangeArrowheads="1"/>
                </p:cNvSpPr>
                <p:nvPr/>
              </p:nvSpPr>
              <p:spPr bwMode="auto">
                <a:xfrm>
                  <a:off x="1728" y="535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grpSp>
        <p:sp>
          <p:nvSpPr>
            <p:cNvPr id="65546" name="Rectangle 97"/>
            <p:cNvSpPr>
              <a:spLocks noChangeArrowheads="1"/>
            </p:cNvSpPr>
            <p:nvPr/>
          </p:nvSpPr>
          <p:spPr bwMode="auto">
            <a:xfrm>
              <a:off x="-4" y="-4"/>
              <a:ext cx="3464" cy="57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428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228600">
                    <a:srgbClr val="000000">
                      <a:alpha val="89000"/>
                    </a:srgbClr>
                  </a:glow>
                </a:effectLst>
                <a:uLnTx/>
                <a:uFillTx/>
                <a:latin typeface="Times New Roman" charset="0"/>
                <a:ea typeface="ＭＳ Ｐゴシック" charset="0"/>
                <a:cs typeface="ＭＳ Ｐゴシック" charset="0"/>
              </a:endParaRPr>
            </a:p>
          </p:txBody>
        </p:sp>
      </p:grpSp>
      <p:sp>
        <p:nvSpPr>
          <p:cNvPr id="65543" name="WordArt 109"/>
          <p:cNvSpPr>
            <a:spLocks noChangeArrowheads="1" noChangeShapeType="1" noTextEdit="1"/>
          </p:cNvSpPr>
          <p:nvPr/>
        </p:nvSpPr>
        <p:spPr bwMode="auto">
          <a:xfrm>
            <a:off x="1676400" y="1295400"/>
            <a:ext cx="2057400" cy="962025"/>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600" b="0" i="0" u="none" strike="noStrike" kern="10" cap="none" spc="0" normalizeH="0" baseline="0" noProof="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rPr>
              <a:t>قضاة</a:t>
            </a:r>
            <a:endParaRPr kumimoji="0" lang="en-US" sz="3600" b="0" i="0" u="none" strike="noStrike" kern="10" cap="none" spc="0" normalizeH="0" baseline="0" noProof="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endParaRPr>
          </a:p>
        </p:txBody>
      </p:sp>
      <p:sp>
        <p:nvSpPr>
          <p:cNvPr id="65544" name="WordArt 110"/>
          <p:cNvSpPr>
            <a:spLocks noChangeArrowheads="1" noChangeShapeType="1" noTextEdit="1"/>
          </p:cNvSpPr>
          <p:nvPr/>
        </p:nvSpPr>
        <p:spPr bwMode="auto">
          <a:xfrm>
            <a:off x="6172200" y="838200"/>
            <a:ext cx="1371600" cy="1514475"/>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SA" sz="3600" b="0" i="0" u="none" strike="noStrike" kern="10" cap="none" spc="0" normalizeH="0" baseline="0" noProof="0" dirty="0" err="1">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rPr>
              <a:t>راعوث</a:t>
            </a:r>
            <a:endParaRPr kumimoji="0" lang="en-US" sz="3600" b="0" i="0" u="none" strike="noStrike" kern="10" cap="none" spc="0" normalizeH="0" baseline="0" noProof="0" dirty="0">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endParaRPr>
          </a:p>
        </p:txBody>
      </p:sp>
    </p:spTree>
    <p:extLst>
      <p:ext uri="{BB962C8B-B14F-4D97-AF65-F5344CB8AC3E}">
        <p14:creationId xmlns:p14="http://schemas.microsoft.com/office/powerpoint/2010/main" val="40297722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84305"/>
            <a:ext cx="6900333" cy="52289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
            <a:ext cx="9143999" cy="1921933"/>
          </a:xfrm>
          <a:effectLst/>
        </p:spPr>
        <p:txBody>
          <a:bodyPr/>
          <a:lstStyle/>
          <a:p>
            <a:pPr>
              <a:defRPr/>
            </a:pPr>
            <a:r>
              <a:rPr lang="ar-JO" sz="6000" b="1" i="1" dirty="0">
                <a:solidFill>
                  <a:srgbClr val="800000"/>
                </a:solidFill>
                <a:effectLst>
                  <a:glow rad="127000">
                    <a:schemeClr val="bg1"/>
                  </a:glow>
                </a:effectLst>
                <a:latin typeface="Arial" panose="020B0604020202020204" pitchFamily="34" charset="0"/>
                <a:ea typeface="ＭＳ Ｐゴシック" charset="0"/>
                <a:cs typeface="Arial" panose="020B0604020202020204" pitchFamily="34" charset="0"/>
              </a:rPr>
              <a:t>كيف يكافئنا الله عندما نهتم بالآخرين </a:t>
            </a:r>
            <a:endParaRPr lang="en-US"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راعوث</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1216663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1. يسدد الله احتياجاتنا </a:t>
            </a:r>
            <a:r>
              <a:rPr lang="ar-JO" b="1" dirty="0">
                <a:solidFill>
                  <a:schemeClr val="accent2"/>
                </a:solidFill>
                <a:effectLst>
                  <a:glow rad="127000">
                    <a:schemeClr val="bg1"/>
                  </a:glow>
                </a:effectLst>
                <a:latin typeface="Arial" panose="020B0604020202020204" pitchFamily="34" charset="0"/>
                <a:ea typeface="ＭＳ Ｐゴシック" charset="0"/>
                <a:cs typeface="Arial" panose="020B0604020202020204" pitchFamily="34" charset="0"/>
              </a:rPr>
              <a:t>الشخصية</a:t>
            </a:r>
            <a:endParaRPr lang="en-US" b="1" dirty="0">
              <a:solidFill>
                <a:schemeClr val="accent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كيف يكافئنا الله عندما نهتم بالآخرين ؟</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1 - 2</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340329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err="1">
                <a:solidFill>
                  <a:schemeClr val="bg1"/>
                </a:solidFill>
                <a:latin typeface="Arial" charset="0"/>
                <a:ea typeface="Osaka" charset="0"/>
                <a:cs typeface="Arial" charset="0"/>
              </a:rPr>
              <a:t>راعوث</a:t>
            </a:r>
            <a:r>
              <a:rPr lang="en-US" sz="8800" dirty="0">
                <a:solidFill>
                  <a:schemeClr val="bg1"/>
                </a:solidFill>
                <a:latin typeface="Arial" charset="0"/>
                <a:ea typeface="Osaka" charset="0"/>
                <a:cs typeface="Arial" charset="0"/>
              </a:rPr>
              <a:t> 1 </a:t>
            </a:r>
          </a:p>
        </p:txBody>
      </p:sp>
    </p:spTree>
    <p:extLst>
      <p:ext uri="{BB962C8B-B14F-4D97-AF65-F5344CB8AC3E}">
        <p14:creationId xmlns:p14="http://schemas.microsoft.com/office/powerpoint/2010/main" val="127545783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010" name="Picture 113" descr="MF, Thrashing fields"/>
          <p:cNvPicPr>
            <a:picLocks noChangeAspect="1" noChangeArrowheads="1"/>
          </p:cNvPicPr>
          <p:nvPr/>
        </p:nvPicPr>
        <p:blipFill>
          <a:blip r:embed="rId3" cstate="screen">
            <a:lum bright="-30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43012" name="Group 48"/>
          <p:cNvGrpSpPr>
            <a:grpSpLocks/>
          </p:cNvGrpSpPr>
          <p:nvPr/>
        </p:nvGrpSpPr>
        <p:grpSpPr bwMode="auto">
          <a:xfrm>
            <a:off x="0" y="1239838"/>
            <a:ext cx="4168775" cy="620712"/>
            <a:chOff x="0" y="671"/>
            <a:chExt cx="1904" cy="748"/>
          </a:xfrm>
        </p:grpSpPr>
        <p:sp>
          <p:nvSpPr>
            <p:cNvPr id="11273" name="Rectangle 9"/>
            <p:cNvSpPr>
              <a:spLocks noChangeArrowheads="1"/>
            </p:cNvSpPr>
            <p:nvPr/>
          </p:nvSpPr>
          <p:spPr bwMode="auto">
            <a:xfrm>
              <a:off x="32" y="671"/>
              <a:ext cx="18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الولاء يأتي بالطعام و الحماية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1" name="Rectangle 47"/>
            <p:cNvSpPr>
              <a:spLocks noChangeArrowheads="1"/>
            </p:cNvSpPr>
            <p:nvPr/>
          </p:nvSpPr>
          <p:spPr bwMode="auto">
            <a:xfrm>
              <a:off x="0" y="671"/>
              <a:ext cx="19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3" name="Group 50"/>
          <p:cNvGrpSpPr>
            <a:grpSpLocks/>
          </p:cNvGrpSpPr>
          <p:nvPr/>
        </p:nvGrpSpPr>
        <p:grpSpPr bwMode="auto">
          <a:xfrm>
            <a:off x="4168775" y="1239838"/>
            <a:ext cx="4975225" cy="620712"/>
            <a:chOff x="1904" y="671"/>
            <a:chExt cx="2272" cy="748"/>
          </a:xfrm>
        </p:grpSpPr>
        <p:sp>
          <p:nvSpPr>
            <p:cNvPr id="11274" name="Rectangle 10"/>
            <p:cNvSpPr>
              <a:spLocks noChangeArrowheads="1"/>
            </p:cNvSpPr>
            <p:nvPr/>
          </p:nvSpPr>
          <p:spPr bwMode="auto">
            <a:xfrm>
              <a:off x="1936" y="671"/>
              <a:ext cx="2208"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الولاء ياتي بالنسل المسياني</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3" name="Rectangle 49"/>
            <p:cNvSpPr>
              <a:spLocks noChangeArrowheads="1"/>
            </p:cNvSpPr>
            <p:nvPr/>
          </p:nvSpPr>
          <p:spPr bwMode="auto">
            <a:xfrm>
              <a:off x="1904" y="671"/>
              <a:ext cx="2272"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4" name="Group 52"/>
          <p:cNvGrpSpPr>
            <a:grpSpLocks/>
          </p:cNvGrpSpPr>
          <p:nvPr/>
        </p:nvGrpSpPr>
        <p:grpSpPr bwMode="auto">
          <a:xfrm>
            <a:off x="0" y="1860550"/>
            <a:ext cx="4168775" cy="523875"/>
            <a:chOff x="0" y="1419"/>
            <a:chExt cx="1904" cy="633"/>
          </a:xfrm>
        </p:grpSpPr>
        <p:sp>
          <p:nvSpPr>
            <p:cNvPr id="11276" name="Rectangle 12"/>
            <p:cNvSpPr>
              <a:spLocks noChangeArrowheads="1"/>
            </p:cNvSpPr>
            <p:nvPr/>
          </p:nvSpPr>
          <p:spPr bwMode="auto">
            <a:xfrm>
              <a:off x="32" y="1419"/>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إعلان المحبة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5" name="Rectangle 51"/>
            <p:cNvSpPr>
              <a:spLocks noChangeArrowheads="1"/>
            </p:cNvSpPr>
            <p:nvPr/>
          </p:nvSpPr>
          <p:spPr bwMode="auto">
            <a:xfrm>
              <a:off x="0" y="1419"/>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5" name="Group 54"/>
          <p:cNvGrpSpPr>
            <a:grpSpLocks/>
          </p:cNvGrpSpPr>
          <p:nvPr/>
        </p:nvGrpSpPr>
        <p:grpSpPr bwMode="auto">
          <a:xfrm>
            <a:off x="4168775" y="1860550"/>
            <a:ext cx="4975225" cy="523875"/>
            <a:chOff x="1904" y="1419"/>
            <a:chExt cx="2272" cy="633"/>
          </a:xfrm>
        </p:grpSpPr>
        <p:sp>
          <p:nvSpPr>
            <p:cNvPr id="11277" name="Rectangle 13"/>
            <p:cNvSpPr>
              <a:spLocks noChangeArrowheads="1"/>
            </p:cNvSpPr>
            <p:nvPr/>
          </p:nvSpPr>
          <p:spPr bwMode="auto">
            <a:xfrm>
              <a:off x="1936" y="1419"/>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مكافأة المحبة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7" name="Rectangle 53"/>
            <p:cNvSpPr>
              <a:spLocks noChangeArrowheads="1"/>
            </p:cNvSpPr>
            <p:nvPr/>
          </p:nvSpPr>
          <p:spPr bwMode="auto">
            <a:xfrm>
              <a:off x="1904" y="1419"/>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6" name="Group 56"/>
          <p:cNvGrpSpPr>
            <a:grpSpLocks/>
          </p:cNvGrpSpPr>
          <p:nvPr/>
        </p:nvGrpSpPr>
        <p:grpSpPr bwMode="auto">
          <a:xfrm>
            <a:off x="0" y="2384425"/>
            <a:ext cx="4168775" cy="522288"/>
            <a:chOff x="0" y="2052"/>
            <a:chExt cx="1904" cy="633"/>
          </a:xfrm>
        </p:grpSpPr>
        <p:sp>
          <p:nvSpPr>
            <p:cNvPr id="11279" name="Rectangle 15"/>
            <p:cNvSpPr>
              <a:spLocks noChangeArrowheads="1"/>
            </p:cNvSpPr>
            <p:nvPr/>
          </p:nvSpPr>
          <p:spPr bwMode="auto">
            <a:xfrm>
              <a:off x="32" y="2052"/>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راعوث و نعمي</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9" name="Rectangle 55"/>
            <p:cNvSpPr>
              <a:spLocks noChangeArrowheads="1"/>
            </p:cNvSpPr>
            <p:nvPr/>
          </p:nvSpPr>
          <p:spPr bwMode="auto">
            <a:xfrm>
              <a:off x="0" y="2052"/>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7" name="Group 58"/>
          <p:cNvGrpSpPr>
            <a:grpSpLocks/>
          </p:cNvGrpSpPr>
          <p:nvPr/>
        </p:nvGrpSpPr>
        <p:grpSpPr bwMode="auto">
          <a:xfrm>
            <a:off x="4168775" y="2384425"/>
            <a:ext cx="4975225" cy="522288"/>
            <a:chOff x="1904" y="2052"/>
            <a:chExt cx="2272" cy="633"/>
          </a:xfrm>
        </p:grpSpPr>
        <p:sp>
          <p:nvSpPr>
            <p:cNvPr id="11280" name="Rectangle 16"/>
            <p:cNvSpPr>
              <a:spLocks noChangeArrowheads="1"/>
            </p:cNvSpPr>
            <p:nvPr/>
          </p:nvSpPr>
          <p:spPr bwMode="auto">
            <a:xfrm>
              <a:off x="1936" y="2052"/>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راعوث و بوعز</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1" name="Rectangle 57"/>
            <p:cNvSpPr>
              <a:spLocks noChangeArrowheads="1"/>
            </p:cNvSpPr>
            <p:nvPr/>
          </p:nvSpPr>
          <p:spPr bwMode="auto">
            <a:xfrm>
              <a:off x="1904" y="2052"/>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8" name="Group 60"/>
          <p:cNvGrpSpPr>
            <a:grpSpLocks/>
          </p:cNvGrpSpPr>
          <p:nvPr/>
        </p:nvGrpSpPr>
        <p:grpSpPr bwMode="auto">
          <a:xfrm>
            <a:off x="0" y="2906713"/>
            <a:ext cx="4168775" cy="523875"/>
            <a:chOff x="0" y="2685"/>
            <a:chExt cx="1904" cy="633"/>
          </a:xfrm>
        </p:grpSpPr>
        <p:sp>
          <p:nvSpPr>
            <p:cNvPr id="11282" name="Rectangle 18"/>
            <p:cNvSpPr>
              <a:spLocks noChangeArrowheads="1"/>
            </p:cNvSpPr>
            <p:nvPr/>
          </p:nvSpPr>
          <p:spPr bwMode="auto">
            <a:xfrm>
              <a:off x="32" y="2685"/>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رجوع</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3" name="Rectangle 59"/>
            <p:cNvSpPr>
              <a:spLocks noChangeArrowheads="1"/>
            </p:cNvSpPr>
            <p:nvPr/>
          </p:nvSpPr>
          <p:spPr bwMode="auto">
            <a:xfrm>
              <a:off x="0" y="2685"/>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9" name="Group 62"/>
          <p:cNvGrpSpPr>
            <a:grpSpLocks/>
          </p:cNvGrpSpPr>
          <p:nvPr/>
        </p:nvGrpSpPr>
        <p:grpSpPr bwMode="auto">
          <a:xfrm>
            <a:off x="4168775" y="2906713"/>
            <a:ext cx="4975225" cy="523875"/>
            <a:chOff x="1904" y="2685"/>
            <a:chExt cx="2272" cy="633"/>
          </a:xfrm>
        </p:grpSpPr>
        <p:sp>
          <p:nvSpPr>
            <p:cNvPr id="11283" name="Rectangle 19"/>
            <p:cNvSpPr>
              <a:spLocks noChangeArrowheads="1"/>
            </p:cNvSpPr>
            <p:nvPr/>
          </p:nvSpPr>
          <p:spPr bwMode="auto">
            <a:xfrm>
              <a:off x="1936" y="2685"/>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رومانسية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5" name="Rectangle 61"/>
            <p:cNvSpPr>
              <a:spLocks noChangeArrowheads="1"/>
            </p:cNvSpPr>
            <p:nvPr/>
          </p:nvSpPr>
          <p:spPr bwMode="auto">
            <a:xfrm>
              <a:off x="1904" y="2685"/>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0" name="Group 64"/>
          <p:cNvGrpSpPr>
            <a:grpSpLocks/>
          </p:cNvGrpSpPr>
          <p:nvPr/>
        </p:nvGrpSpPr>
        <p:grpSpPr bwMode="auto">
          <a:xfrm>
            <a:off x="0" y="3430588"/>
            <a:ext cx="4168775" cy="523875"/>
            <a:chOff x="0" y="3318"/>
            <a:chExt cx="1904" cy="633"/>
          </a:xfrm>
        </p:grpSpPr>
        <p:sp>
          <p:nvSpPr>
            <p:cNvPr id="11285" name="Rectangle 21"/>
            <p:cNvSpPr>
              <a:spLocks noChangeArrowheads="1"/>
            </p:cNvSpPr>
            <p:nvPr/>
          </p:nvSpPr>
          <p:spPr bwMode="auto">
            <a:xfrm>
              <a:off x="32" y="3318"/>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الإصحاحات 1 - 2</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7" name="Rectangle 63"/>
            <p:cNvSpPr>
              <a:spLocks noChangeArrowheads="1"/>
            </p:cNvSpPr>
            <p:nvPr/>
          </p:nvSpPr>
          <p:spPr bwMode="auto">
            <a:xfrm>
              <a:off x="0" y="3318"/>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1" name="Group 66"/>
          <p:cNvGrpSpPr>
            <a:grpSpLocks/>
          </p:cNvGrpSpPr>
          <p:nvPr/>
        </p:nvGrpSpPr>
        <p:grpSpPr bwMode="auto">
          <a:xfrm>
            <a:off x="4168775" y="3430588"/>
            <a:ext cx="4975225" cy="523875"/>
            <a:chOff x="1904" y="3318"/>
            <a:chExt cx="2272" cy="633"/>
          </a:xfrm>
        </p:grpSpPr>
        <p:sp>
          <p:nvSpPr>
            <p:cNvPr id="11286" name="Rectangle 22"/>
            <p:cNvSpPr>
              <a:spLocks noChangeArrowheads="1"/>
            </p:cNvSpPr>
            <p:nvPr/>
          </p:nvSpPr>
          <p:spPr bwMode="auto">
            <a:xfrm>
              <a:off x="1936" y="3318"/>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الإصحاحات 3 - 4</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9" name="Rectangle 65"/>
            <p:cNvSpPr>
              <a:spLocks noChangeArrowheads="1"/>
            </p:cNvSpPr>
            <p:nvPr/>
          </p:nvSpPr>
          <p:spPr bwMode="auto">
            <a:xfrm>
              <a:off x="1904" y="3318"/>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2" name="Group 68"/>
          <p:cNvGrpSpPr>
            <a:grpSpLocks/>
          </p:cNvGrpSpPr>
          <p:nvPr/>
        </p:nvGrpSpPr>
        <p:grpSpPr bwMode="auto">
          <a:xfrm>
            <a:off x="0" y="3954463"/>
            <a:ext cx="2119313" cy="619125"/>
            <a:chOff x="0" y="3951"/>
            <a:chExt cx="968" cy="748"/>
          </a:xfrm>
        </p:grpSpPr>
        <p:sp>
          <p:nvSpPr>
            <p:cNvPr id="11288" name="Rectangle 24"/>
            <p:cNvSpPr>
              <a:spLocks noChangeArrowheads="1"/>
            </p:cNvSpPr>
            <p:nvPr/>
          </p:nvSpPr>
          <p:spPr bwMode="auto">
            <a:xfrm>
              <a:off x="32"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ظهور إنكار الذات</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1" name="Rectangle 67"/>
            <p:cNvSpPr>
              <a:spLocks noChangeArrowheads="1"/>
            </p:cNvSpPr>
            <p:nvPr/>
          </p:nvSpPr>
          <p:spPr bwMode="auto">
            <a:xfrm>
              <a:off x="0"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3" name="Group 70"/>
          <p:cNvGrpSpPr>
            <a:grpSpLocks/>
          </p:cNvGrpSpPr>
          <p:nvPr/>
        </p:nvGrpSpPr>
        <p:grpSpPr bwMode="auto">
          <a:xfrm>
            <a:off x="2119313" y="3954463"/>
            <a:ext cx="2049462" cy="619125"/>
            <a:chOff x="968" y="3951"/>
            <a:chExt cx="936" cy="748"/>
          </a:xfrm>
        </p:grpSpPr>
        <p:sp>
          <p:nvSpPr>
            <p:cNvPr id="11289" name="Rectangle 25"/>
            <p:cNvSpPr>
              <a:spLocks noChangeArrowheads="1"/>
            </p:cNvSpPr>
            <p:nvPr/>
          </p:nvSpPr>
          <p:spPr bwMode="auto">
            <a:xfrm>
              <a:off x="1000" y="3951"/>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مكافآت مؤقتة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3" name="Rectangle 69"/>
            <p:cNvSpPr>
              <a:spLocks noChangeArrowheads="1"/>
            </p:cNvSpPr>
            <p:nvPr/>
          </p:nvSpPr>
          <p:spPr bwMode="auto">
            <a:xfrm>
              <a:off x="968" y="3951"/>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4" name="Group 72"/>
          <p:cNvGrpSpPr>
            <a:grpSpLocks/>
          </p:cNvGrpSpPr>
          <p:nvPr/>
        </p:nvGrpSpPr>
        <p:grpSpPr bwMode="auto">
          <a:xfrm>
            <a:off x="4168775" y="3954463"/>
            <a:ext cx="2119313" cy="619125"/>
            <a:chOff x="1904" y="3951"/>
            <a:chExt cx="968" cy="748"/>
          </a:xfrm>
        </p:grpSpPr>
        <p:sp>
          <p:nvSpPr>
            <p:cNvPr id="11290" name="Rectangle 26"/>
            <p:cNvSpPr>
              <a:spLocks noChangeArrowheads="1"/>
            </p:cNvSpPr>
            <p:nvPr/>
          </p:nvSpPr>
          <p:spPr bwMode="auto">
            <a:xfrm>
              <a:off x="1936"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طلب الفداء</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5" name="Rectangle 71"/>
            <p:cNvSpPr>
              <a:spLocks noChangeArrowheads="1"/>
            </p:cNvSpPr>
            <p:nvPr/>
          </p:nvSpPr>
          <p:spPr bwMode="auto">
            <a:xfrm>
              <a:off x="1904"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5" name="Group 74"/>
          <p:cNvGrpSpPr>
            <a:grpSpLocks/>
          </p:cNvGrpSpPr>
          <p:nvPr/>
        </p:nvGrpSpPr>
        <p:grpSpPr bwMode="auto">
          <a:xfrm>
            <a:off x="6288088" y="3954463"/>
            <a:ext cx="2855912" cy="619125"/>
            <a:chOff x="2872" y="3951"/>
            <a:chExt cx="1304" cy="748"/>
          </a:xfrm>
        </p:grpSpPr>
        <p:sp>
          <p:nvSpPr>
            <p:cNvPr id="11291" name="Rectangle 27"/>
            <p:cNvSpPr>
              <a:spLocks noChangeArrowheads="1"/>
            </p:cNvSpPr>
            <p:nvPr/>
          </p:nvSpPr>
          <p:spPr bwMode="auto">
            <a:xfrm>
              <a:off x="2904" y="3951"/>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مكافآت ابدية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7" name="Rectangle 73"/>
            <p:cNvSpPr>
              <a:spLocks noChangeArrowheads="1"/>
            </p:cNvSpPr>
            <p:nvPr/>
          </p:nvSpPr>
          <p:spPr bwMode="auto">
            <a:xfrm>
              <a:off x="2872" y="3951"/>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6" name="Group 76"/>
          <p:cNvGrpSpPr>
            <a:grpSpLocks/>
          </p:cNvGrpSpPr>
          <p:nvPr/>
        </p:nvGrpSpPr>
        <p:grpSpPr bwMode="auto">
          <a:xfrm>
            <a:off x="0" y="4573588"/>
            <a:ext cx="2119313" cy="522287"/>
            <a:chOff x="0" y="4699"/>
            <a:chExt cx="968" cy="633"/>
          </a:xfrm>
        </p:grpSpPr>
        <p:sp>
          <p:nvSpPr>
            <p:cNvPr id="11293" name="Rectangle 29"/>
            <p:cNvSpPr>
              <a:spLocks noChangeArrowheads="1"/>
            </p:cNvSpPr>
            <p:nvPr/>
          </p:nvSpPr>
          <p:spPr bwMode="auto">
            <a:xfrm>
              <a:off x="32"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رجوع</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9" name="Rectangle 75"/>
            <p:cNvSpPr>
              <a:spLocks noChangeArrowheads="1"/>
            </p:cNvSpPr>
            <p:nvPr/>
          </p:nvSpPr>
          <p:spPr bwMode="auto">
            <a:xfrm>
              <a:off x="0"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7" name="Group 78"/>
          <p:cNvGrpSpPr>
            <a:grpSpLocks/>
          </p:cNvGrpSpPr>
          <p:nvPr/>
        </p:nvGrpSpPr>
        <p:grpSpPr bwMode="auto">
          <a:xfrm>
            <a:off x="2119313" y="4573588"/>
            <a:ext cx="2049462" cy="522287"/>
            <a:chOff x="968" y="4699"/>
            <a:chExt cx="936" cy="633"/>
          </a:xfrm>
        </p:grpSpPr>
        <p:sp>
          <p:nvSpPr>
            <p:cNvPr id="11294" name="Rectangle 30"/>
            <p:cNvSpPr>
              <a:spLocks noChangeArrowheads="1"/>
            </p:cNvSpPr>
            <p:nvPr/>
          </p:nvSpPr>
          <p:spPr bwMode="auto">
            <a:xfrm>
              <a:off x="1000" y="4699"/>
              <a:ext cx="872"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مكافأة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1" name="Rectangle 77"/>
            <p:cNvSpPr>
              <a:spLocks noChangeArrowheads="1"/>
            </p:cNvSpPr>
            <p:nvPr/>
          </p:nvSpPr>
          <p:spPr bwMode="auto">
            <a:xfrm>
              <a:off x="968" y="4699"/>
              <a:ext cx="936"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8" name="Group 80"/>
          <p:cNvGrpSpPr>
            <a:grpSpLocks/>
          </p:cNvGrpSpPr>
          <p:nvPr/>
        </p:nvGrpSpPr>
        <p:grpSpPr bwMode="auto">
          <a:xfrm>
            <a:off x="4168775" y="4573588"/>
            <a:ext cx="2119313" cy="522287"/>
            <a:chOff x="1904" y="4699"/>
            <a:chExt cx="968" cy="633"/>
          </a:xfrm>
        </p:grpSpPr>
        <p:sp>
          <p:nvSpPr>
            <p:cNvPr id="11295" name="Rectangle 31"/>
            <p:cNvSpPr>
              <a:spLocks noChangeArrowheads="1"/>
            </p:cNvSpPr>
            <p:nvPr/>
          </p:nvSpPr>
          <p:spPr bwMode="auto">
            <a:xfrm>
              <a:off x="1936"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رومانسية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3" name="Rectangle 79"/>
            <p:cNvSpPr>
              <a:spLocks noChangeArrowheads="1"/>
            </p:cNvSpPr>
            <p:nvPr/>
          </p:nvSpPr>
          <p:spPr bwMode="auto">
            <a:xfrm>
              <a:off x="1904"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9" name="Group 82"/>
          <p:cNvGrpSpPr>
            <a:grpSpLocks/>
          </p:cNvGrpSpPr>
          <p:nvPr/>
        </p:nvGrpSpPr>
        <p:grpSpPr bwMode="auto">
          <a:xfrm>
            <a:off x="6288088" y="4573588"/>
            <a:ext cx="2855912" cy="522287"/>
            <a:chOff x="2872" y="4699"/>
            <a:chExt cx="1304" cy="633"/>
          </a:xfrm>
        </p:grpSpPr>
        <p:sp>
          <p:nvSpPr>
            <p:cNvPr id="11296" name="Rectangle 32"/>
            <p:cNvSpPr>
              <a:spLocks noChangeArrowheads="1"/>
            </p:cNvSpPr>
            <p:nvPr/>
          </p:nvSpPr>
          <p:spPr bwMode="auto">
            <a:xfrm>
              <a:off x="2904" y="4699"/>
              <a:ext cx="12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فداء</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5" name="Rectangle 81"/>
            <p:cNvSpPr>
              <a:spLocks noChangeArrowheads="1"/>
            </p:cNvSpPr>
            <p:nvPr/>
          </p:nvSpPr>
          <p:spPr bwMode="auto">
            <a:xfrm>
              <a:off x="2872" y="4699"/>
              <a:ext cx="13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0" name="Group 84"/>
          <p:cNvGrpSpPr>
            <a:grpSpLocks/>
          </p:cNvGrpSpPr>
          <p:nvPr/>
        </p:nvGrpSpPr>
        <p:grpSpPr bwMode="auto">
          <a:xfrm>
            <a:off x="0" y="5095875"/>
            <a:ext cx="2119313" cy="619125"/>
            <a:chOff x="0" y="5332"/>
            <a:chExt cx="968" cy="748"/>
          </a:xfrm>
        </p:grpSpPr>
        <p:sp>
          <p:nvSpPr>
            <p:cNvPr id="11298" name="Rectangle 34"/>
            <p:cNvSpPr>
              <a:spLocks noChangeArrowheads="1"/>
            </p:cNvSpPr>
            <p:nvPr/>
          </p:nvSpPr>
          <p:spPr bwMode="auto">
            <a:xfrm>
              <a:off x="32"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موت عائلة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7" name="Rectangle 83"/>
            <p:cNvSpPr>
              <a:spLocks noChangeArrowheads="1"/>
            </p:cNvSpPr>
            <p:nvPr/>
          </p:nvSpPr>
          <p:spPr bwMode="auto">
            <a:xfrm>
              <a:off x="0"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1" name="Group 86"/>
          <p:cNvGrpSpPr>
            <a:grpSpLocks/>
          </p:cNvGrpSpPr>
          <p:nvPr/>
        </p:nvGrpSpPr>
        <p:grpSpPr bwMode="auto">
          <a:xfrm>
            <a:off x="2119313" y="5095875"/>
            <a:ext cx="2049462" cy="619125"/>
            <a:chOff x="968" y="5332"/>
            <a:chExt cx="936" cy="748"/>
          </a:xfrm>
        </p:grpSpPr>
        <p:sp>
          <p:nvSpPr>
            <p:cNvPr id="11299" name="Rectangle 35"/>
            <p:cNvSpPr>
              <a:spLocks noChangeArrowheads="1"/>
            </p:cNvSpPr>
            <p:nvPr/>
          </p:nvSpPr>
          <p:spPr bwMode="auto">
            <a:xfrm>
              <a:off x="1000" y="5332"/>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اهتمام راعوث بنعمي</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9" name="Rectangle 85"/>
            <p:cNvSpPr>
              <a:spLocks noChangeArrowheads="1"/>
            </p:cNvSpPr>
            <p:nvPr/>
          </p:nvSpPr>
          <p:spPr bwMode="auto">
            <a:xfrm>
              <a:off x="968" y="5332"/>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2" name="Group 88"/>
          <p:cNvGrpSpPr>
            <a:grpSpLocks/>
          </p:cNvGrpSpPr>
          <p:nvPr/>
        </p:nvGrpSpPr>
        <p:grpSpPr bwMode="auto">
          <a:xfrm>
            <a:off x="4168775" y="5095875"/>
            <a:ext cx="2119313" cy="619125"/>
            <a:chOff x="1904" y="5332"/>
            <a:chExt cx="968" cy="748"/>
          </a:xfrm>
        </p:grpSpPr>
        <p:sp>
          <p:nvSpPr>
            <p:cNvPr id="11300" name="Rectangle 36"/>
            <p:cNvSpPr>
              <a:spLocks noChangeArrowheads="1"/>
            </p:cNvSpPr>
            <p:nvPr/>
          </p:nvSpPr>
          <p:spPr bwMode="auto">
            <a:xfrm>
              <a:off x="1936"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بوعز يهتم براعوث</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1" name="Rectangle 87"/>
            <p:cNvSpPr>
              <a:spLocks noChangeArrowheads="1"/>
            </p:cNvSpPr>
            <p:nvPr/>
          </p:nvSpPr>
          <p:spPr bwMode="auto">
            <a:xfrm>
              <a:off x="1904"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3" name="Group 90"/>
          <p:cNvGrpSpPr>
            <a:grpSpLocks/>
          </p:cNvGrpSpPr>
          <p:nvPr/>
        </p:nvGrpSpPr>
        <p:grpSpPr bwMode="auto">
          <a:xfrm>
            <a:off x="6288088" y="5095875"/>
            <a:ext cx="2855912" cy="619125"/>
            <a:chOff x="2872" y="5332"/>
            <a:chExt cx="1304" cy="748"/>
          </a:xfrm>
        </p:grpSpPr>
        <p:sp>
          <p:nvSpPr>
            <p:cNvPr id="11301" name="Rectangle 37"/>
            <p:cNvSpPr>
              <a:spLocks noChangeArrowheads="1"/>
            </p:cNvSpPr>
            <p:nvPr/>
          </p:nvSpPr>
          <p:spPr bwMode="auto">
            <a:xfrm>
              <a:off x="2904" y="5332"/>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ولادة عائلة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3" name="Rectangle 89"/>
            <p:cNvSpPr>
              <a:spLocks noChangeArrowheads="1"/>
            </p:cNvSpPr>
            <p:nvPr/>
          </p:nvSpPr>
          <p:spPr bwMode="auto">
            <a:xfrm>
              <a:off x="2872" y="5332"/>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4" name="Group 92"/>
          <p:cNvGrpSpPr>
            <a:grpSpLocks/>
          </p:cNvGrpSpPr>
          <p:nvPr/>
        </p:nvGrpSpPr>
        <p:grpSpPr bwMode="auto">
          <a:xfrm>
            <a:off x="0" y="5715000"/>
            <a:ext cx="2119313" cy="619125"/>
            <a:chOff x="0" y="6080"/>
            <a:chExt cx="968" cy="748"/>
          </a:xfrm>
        </p:grpSpPr>
        <p:sp>
          <p:nvSpPr>
            <p:cNvPr id="11303" name="Rectangle 39"/>
            <p:cNvSpPr>
              <a:spLocks noChangeArrowheads="1"/>
            </p:cNvSpPr>
            <p:nvPr/>
          </p:nvSpPr>
          <p:spPr bwMode="auto">
            <a:xfrm>
              <a:off x="32" y="6080"/>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مؤاب</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5" name="Rectangle 91"/>
            <p:cNvSpPr>
              <a:spLocks noChangeArrowheads="1"/>
            </p:cNvSpPr>
            <p:nvPr/>
          </p:nvSpPr>
          <p:spPr bwMode="auto">
            <a:xfrm>
              <a:off x="0" y="6080"/>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5" name="Group 94"/>
          <p:cNvGrpSpPr>
            <a:grpSpLocks/>
          </p:cNvGrpSpPr>
          <p:nvPr/>
        </p:nvGrpSpPr>
        <p:grpSpPr bwMode="auto">
          <a:xfrm>
            <a:off x="2119313" y="5715000"/>
            <a:ext cx="2049462" cy="619125"/>
            <a:chOff x="968" y="6080"/>
            <a:chExt cx="936" cy="748"/>
          </a:xfrm>
        </p:grpSpPr>
        <p:sp>
          <p:nvSpPr>
            <p:cNvPr id="11304" name="Rectangle 40"/>
            <p:cNvSpPr>
              <a:spLocks noChangeArrowheads="1"/>
            </p:cNvSpPr>
            <p:nvPr/>
          </p:nvSpPr>
          <p:spPr bwMode="auto">
            <a:xfrm>
              <a:off x="1000" y="6080"/>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حقول بيت لحم</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7" name="Rectangle 93"/>
            <p:cNvSpPr>
              <a:spLocks noChangeArrowheads="1"/>
            </p:cNvSpPr>
            <p:nvPr/>
          </p:nvSpPr>
          <p:spPr bwMode="auto">
            <a:xfrm>
              <a:off x="968" y="6080"/>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11305" name="Rectangle 41"/>
          <p:cNvSpPr>
            <a:spLocks noChangeArrowheads="1"/>
          </p:cNvSpPr>
          <p:nvPr/>
        </p:nvSpPr>
        <p:spPr bwMode="auto">
          <a:xfrm>
            <a:off x="4238625" y="5715000"/>
            <a:ext cx="2085975" cy="61912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بيدر في بيت لحم</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9" name="Rectangle 95"/>
          <p:cNvSpPr>
            <a:spLocks noChangeArrowheads="1"/>
          </p:cNvSpPr>
          <p:nvPr/>
        </p:nvSpPr>
        <p:spPr bwMode="auto">
          <a:xfrm>
            <a:off x="4168775" y="5715000"/>
            <a:ext cx="2119313" cy="61912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nvGrpSpPr>
          <p:cNvPr id="43038" name="Group 98"/>
          <p:cNvGrpSpPr>
            <a:grpSpLocks/>
          </p:cNvGrpSpPr>
          <p:nvPr/>
        </p:nvGrpSpPr>
        <p:grpSpPr bwMode="auto">
          <a:xfrm>
            <a:off x="6288088" y="5715000"/>
            <a:ext cx="2855912" cy="619125"/>
            <a:chOff x="2872" y="6080"/>
            <a:chExt cx="1304" cy="748"/>
          </a:xfrm>
        </p:grpSpPr>
        <p:sp>
          <p:nvSpPr>
            <p:cNvPr id="11306" name="Rectangle 42"/>
            <p:cNvSpPr>
              <a:spLocks noChangeArrowheads="1"/>
            </p:cNvSpPr>
            <p:nvPr/>
          </p:nvSpPr>
          <p:spPr bwMode="auto">
            <a:xfrm>
              <a:off x="2904" y="6080"/>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باب بيت لحم</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61" name="Rectangle 97"/>
            <p:cNvSpPr>
              <a:spLocks noChangeArrowheads="1"/>
            </p:cNvSpPr>
            <p:nvPr/>
          </p:nvSpPr>
          <p:spPr bwMode="auto">
            <a:xfrm>
              <a:off x="2872" y="6080"/>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11308" name="Rectangle 44"/>
          <p:cNvSpPr>
            <a:spLocks noChangeArrowheads="1"/>
          </p:cNvSpPr>
          <p:nvPr/>
        </p:nvSpPr>
        <p:spPr bwMode="auto">
          <a:xfrm>
            <a:off x="-381000" y="6334125"/>
            <a:ext cx="9472613" cy="52387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30 سنة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65" name="Rectangle 101"/>
          <p:cNvSpPr>
            <a:spLocks noChangeArrowheads="1"/>
          </p:cNvSpPr>
          <p:nvPr/>
        </p:nvSpPr>
        <p:spPr bwMode="auto">
          <a:xfrm>
            <a:off x="0" y="6334125"/>
            <a:ext cx="9142413" cy="52387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11368" name="Rectangle 104"/>
          <p:cNvSpPr>
            <a:spLocks noGrp="1" noChangeArrowheads="1"/>
          </p:cNvSpPr>
          <p:nvPr>
            <p:ph type="title"/>
          </p:nvPr>
        </p:nvSpPr>
        <p:spPr>
          <a:xfrm>
            <a:off x="3124200" y="0"/>
            <a:ext cx="2209800" cy="609600"/>
          </a:xfrm>
          <a:gradFill rotWithShape="1">
            <a:gsLst>
              <a:gs pos="0">
                <a:schemeClr val="hlink"/>
              </a:gs>
              <a:gs pos="50000">
                <a:schemeClr val="hlink">
                  <a:gamma/>
                  <a:shade val="28627"/>
                  <a:invGamma/>
                </a:schemeClr>
              </a:gs>
              <a:gs pos="100000">
                <a:schemeClr val="hlink"/>
              </a:gs>
            </a:gsLst>
            <a:lin ang="5400000" scaled="1"/>
          </a:gradFill>
          <a:ln>
            <a:solidFill>
              <a:schemeClr val="tx1"/>
            </a:solidFill>
          </a:ln>
        </p:spPr>
        <p:txBody>
          <a:bodyPr anchor="ctr" anchorCtr="1"/>
          <a:lstStyle/>
          <a:p>
            <a:pPr algn="ctr" eaLnBrk="1" hangingPunct="1">
              <a:defRPr/>
            </a:pPr>
            <a:r>
              <a:rPr lang="ar-JO" dirty="0">
                <a:solidFill>
                  <a:schemeClr val="bg1"/>
                </a:solidFill>
                <a:latin typeface="Arial Black" pitchFamily="-111" charset="0"/>
                <a:ea typeface="+mj-ea"/>
                <a:cs typeface="+mj-cs"/>
              </a:rPr>
              <a:t>راعوث</a:t>
            </a:r>
            <a:endParaRPr lang="en-US" dirty="0">
              <a:solidFill>
                <a:schemeClr val="bg1"/>
              </a:solidFill>
              <a:latin typeface="Arial Black" pitchFamily="-111" charset="0"/>
              <a:ea typeface="+mj-ea"/>
              <a:cs typeface="+mj-cs"/>
            </a:endParaRPr>
          </a:p>
        </p:txBody>
      </p:sp>
      <p:grpSp>
        <p:nvGrpSpPr>
          <p:cNvPr id="43042" name="Group 46"/>
          <p:cNvGrpSpPr>
            <a:grpSpLocks/>
          </p:cNvGrpSpPr>
          <p:nvPr/>
        </p:nvGrpSpPr>
        <p:grpSpPr bwMode="auto">
          <a:xfrm>
            <a:off x="0" y="685800"/>
            <a:ext cx="9144000" cy="554038"/>
            <a:chOff x="0" y="0"/>
            <a:chExt cx="4176" cy="671"/>
          </a:xfrm>
        </p:grpSpPr>
        <p:sp>
          <p:nvSpPr>
            <p:cNvPr id="11271" name="Rectangle 7"/>
            <p:cNvSpPr>
              <a:spLocks noChangeArrowheads="1"/>
            </p:cNvSpPr>
            <p:nvPr/>
          </p:nvSpPr>
          <p:spPr bwMode="auto">
            <a:xfrm>
              <a:off x="32" y="0"/>
              <a:ext cx="4112" cy="671"/>
            </a:xfrm>
            <a:prstGeom prst="rect">
              <a:avLst/>
            </a:prstGeom>
            <a:solidFill>
              <a:schemeClr val="tx1"/>
            </a:solid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God Rewards the Selfless</a:t>
              </a:r>
            </a:p>
          </p:txBody>
        </p:sp>
        <p:sp>
          <p:nvSpPr>
            <p:cNvPr id="11309" name="Rectangle 45"/>
            <p:cNvSpPr>
              <a:spLocks noChangeArrowheads="1"/>
            </p:cNvSpPr>
            <p:nvPr/>
          </p:nvSpPr>
          <p:spPr bwMode="auto">
            <a:xfrm>
              <a:off x="0" y="0"/>
              <a:ext cx="4176" cy="671"/>
            </a:xfrm>
            <a:prstGeom prst="rect">
              <a:avLst/>
            </a:prstGeom>
            <a:solidFill>
              <a:schemeClr val="tx1"/>
            </a:solid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43043" name="Text Box 114"/>
          <p:cNvSpPr txBox="1">
            <a:spLocks noChangeArrowheads="1"/>
          </p:cNvSpPr>
          <p:nvPr/>
        </p:nvSpPr>
        <p:spPr bwMode="auto">
          <a:xfrm>
            <a:off x="0" y="639763"/>
            <a:ext cx="9073917"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uLnTx/>
                <a:uFillTx/>
                <a:latin typeface="Arial Narrow" charset="0"/>
                <a:ea typeface="宋体" charset="0"/>
                <a:cs typeface="宋体" charset="0"/>
              </a:rPr>
              <a:t>مكافآت الله لمنكري ذواتهم</a:t>
            </a:r>
            <a:endParaRPr kumimoji="0" lang="en-US" sz="3200" b="1"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pic>
        <p:nvPicPr>
          <p:cNvPr id="43044" name="Picture 109" descr="j02352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811338" cy="1246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185</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7613152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3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8"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4"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323528" y="693003"/>
            <a:ext cx="8515672" cy="830997"/>
          </a:xfr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pPr>
            <a:r>
              <a:rPr lang="ar-JO" sz="4800" b="1" kern="1200" dirty="0">
                <a:solidFill>
                  <a:schemeClr val="bg1"/>
                </a:solidFill>
                <a:latin typeface="Arial Narrow" pitchFamily="-111" charset="0"/>
                <a:ea typeface="+mn-ea"/>
                <a:cs typeface="+mn-cs"/>
              </a:rPr>
              <a:t>راعوث 1</a:t>
            </a:r>
            <a:endParaRPr lang="en-US" sz="4800" b="1" kern="1200" dirty="0">
              <a:solidFill>
                <a:schemeClr val="bg1"/>
              </a:solidFill>
              <a:latin typeface="Arial Narrow" pitchFamily="-111" charset="0"/>
              <a:ea typeface="+mn-ea"/>
              <a:cs typeface="+mn-cs"/>
            </a:endParaRPr>
          </a:p>
        </p:txBody>
      </p:sp>
      <p:sp>
        <p:nvSpPr>
          <p:cNvPr id="4" name="Title 1"/>
          <p:cNvSpPr txBox="1">
            <a:spLocks/>
          </p:cNvSpPr>
          <p:nvPr/>
        </p:nvSpPr>
        <p:spPr bwMode="auto">
          <a:xfrm>
            <a:off x="0" y="6334780"/>
            <a:ext cx="9144000" cy="523220"/>
          </a:xfrm>
          <a:prstGeom prst="rect">
            <a:avLst/>
          </a:prstGeom>
          <a:noFill/>
          <a:ln w="9525">
            <a:noFill/>
            <a:miter lim="800000"/>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spAutoFit/>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Narrow" pitchFamily="-111" charset="0"/>
                <a:ea typeface="ＭＳ Ｐゴシック" charset="-128"/>
                <a:cs typeface="Arial"/>
              </a:rPr>
              <a:t>حزم الحصاد من محلون فريزن، ف ب س يعقيبة، 2000</a:t>
            </a:r>
            <a:endParaRPr kumimoji="0" lang="en-US" sz="2800" b="1" i="0" u="none" strike="noStrike" kern="1200" cap="none" spc="0" normalizeH="0" baseline="0" noProof="0" dirty="0">
              <a:ln>
                <a:noFill/>
              </a:ln>
              <a:solidFill>
                <a:srgbClr val="FFFFFF"/>
              </a:solidFill>
              <a:effectLst/>
              <a:uLnTx/>
              <a:uFillTx/>
              <a:latin typeface="Arial Narrow" pitchFamily="-111" charset="0"/>
              <a:ea typeface="ＭＳ Ｐゴシック" charset="-128"/>
              <a:cs typeface="Arial"/>
            </a:endParaRPr>
          </a:p>
        </p:txBody>
      </p:sp>
    </p:spTree>
    <p:extLst>
      <p:ext uri="{BB962C8B-B14F-4D97-AF65-F5344CB8AC3E}">
        <p14:creationId xmlns:p14="http://schemas.microsoft.com/office/powerpoint/2010/main" val="2182766789"/>
      </p:ext>
    </p:ext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MIMPI013"/>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0"/>
            <a:ext cx="9220200" cy="7175500"/>
          </a:xfrm>
          <a:prstGeom prst="rect">
            <a:avLst/>
          </a:prstGeom>
          <a:noFill/>
          <a:effectLst>
            <a:outerShdw blurRad="63500" dist="38099" dir="2700000" algn="ctr" rotWithShape="0">
              <a:schemeClr val="tx1">
                <a:alpha val="74998"/>
              </a:schemeClr>
            </a:outerShdw>
          </a:effectLst>
        </p:spPr>
      </p:pic>
      <p:sp>
        <p:nvSpPr>
          <p:cNvPr id="52227" name="Oval 3"/>
          <p:cNvSpPr>
            <a:spLocks noChangeArrowheads="1"/>
          </p:cNvSpPr>
          <p:nvPr/>
        </p:nvSpPr>
        <p:spPr bwMode="auto">
          <a:xfrm>
            <a:off x="2743200" y="33528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28" name="Freeform 4"/>
          <p:cNvSpPr>
            <a:spLocks/>
          </p:cNvSpPr>
          <p:nvPr/>
        </p:nvSpPr>
        <p:spPr bwMode="auto">
          <a:xfrm>
            <a:off x="5005388" y="127000"/>
            <a:ext cx="3373437" cy="7104063"/>
          </a:xfrm>
          <a:custGeom>
            <a:avLst/>
            <a:gdLst/>
            <a:ahLst/>
            <a:cxnLst>
              <a:cxn ang="0">
                <a:pos x="2125" y="0"/>
              </a:cxn>
              <a:cxn ang="0">
                <a:pos x="2058" y="81"/>
              </a:cxn>
              <a:cxn ang="0">
                <a:pos x="2044" y="121"/>
              </a:cxn>
              <a:cxn ang="0">
                <a:pos x="1991" y="201"/>
              </a:cxn>
              <a:cxn ang="0">
                <a:pos x="1964" y="241"/>
              </a:cxn>
              <a:cxn ang="0">
                <a:pos x="1857" y="496"/>
              </a:cxn>
              <a:cxn ang="0">
                <a:pos x="1750" y="710"/>
              </a:cxn>
              <a:cxn ang="0">
                <a:pos x="1669" y="751"/>
              </a:cxn>
              <a:cxn ang="0">
                <a:pos x="1308" y="884"/>
              </a:cxn>
              <a:cxn ang="0">
                <a:pos x="1227" y="925"/>
              </a:cxn>
              <a:cxn ang="0">
                <a:pos x="1134" y="1112"/>
              </a:cxn>
              <a:cxn ang="0">
                <a:pos x="1147" y="1273"/>
              </a:cxn>
              <a:cxn ang="0">
                <a:pos x="1174" y="1353"/>
              </a:cxn>
              <a:cxn ang="0">
                <a:pos x="1187" y="1393"/>
              </a:cxn>
              <a:cxn ang="0">
                <a:pos x="1093" y="1621"/>
              </a:cxn>
              <a:cxn ang="0">
                <a:pos x="1026" y="1688"/>
              </a:cxn>
              <a:cxn ang="0">
                <a:pos x="825" y="1822"/>
              </a:cxn>
              <a:cxn ang="0">
                <a:pos x="705" y="2117"/>
              </a:cxn>
              <a:cxn ang="0">
                <a:pos x="678" y="2197"/>
              </a:cxn>
              <a:cxn ang="0">
                <a:pos x="624" y="2278"/>
              </a:cxn>
              <a:cxn ang="0">
                <a:pos x="571" y="2398"/>
              </a:cxn>
              <a:cxn ang="0">
                <a:pos x="517" y="2586"/>
              </a:cxn>
              <a:cxn ang="0">
                <a:pos x="491" y="2746"/>
              </a:cxn>
              <a:cxn ang="0">
                <a:pos x="558" y="3055"/>
              </a:cxn>
              <a:cxn ang="0">
                <a:pos x="544" y="3108"/>
              </a:cxn>
              <a:cxn ang="0">
                <a:pos x="504" y="3121"/>
              </a:cxn>
              <a:cxn ang="0">
                <a:pos x="397" y="3162"/>
              </a:cxn>
              <a:cxn ang="0">
                <a:pos x="330" y="3282"/>
              </a:cxn>
              <a:cxn ang="0">
                <a:pos x="276" y="3430"/>
              </a:cxn>
              <a:cxn ang="0">
                <a:pos x="169" y="3697"/>
              </a:cxn>
              <a:cxn ang="0">
                <a:pos x="129" y="3778"/>
              </a:cxn>
              <a:cxn ang="0">
                <a:pos x="75" y="3965"/>
              </a:cxn>
              <a:cxn ang="0">
                <a:pos x="48" y="4046"/>
              </a:cxn>
              <a:cxn ang="0">
                <a:pos x="35" y="4086"/>
              </a:cxn>
              <a:cxn ang="0">
                <a:pos x="22" y="4287"/>
              </a:cxn>
              <a:cxn ang="0">
                <a:pos x="8" y="4461"/>
              </a:cxn>
              <a:cxn ang="0">
                <a:pos x="48" y="4474"/>
              </a:cxn>
            </a:cxnLst>
            <a:rect l="0" t="0" r="r" b="b"/>
            <a:pathLst>
              <a:path w="2125" h="4475">
                <a:moveTo>
                  <a:pt x="2125" y="0"/>
                </a:moveTo>
                <a:cubicBezTo>
                  <a:pt x="2096" y="29"/>
                  <a:pt x="2077" y="45"/>
                  <a:pt x="2058" y="81"/>
                </a:cubicBezTo>
                <a:cubicBezTo>
                  <a:pt x="2052" y="94"/>
                  <a:pt x="2051" y="109"/>
                  <a:pt x="2044" y="121"/>
                </a:cubicBezTo>
                <a:cubicBezTo>
                  <a:pt x="2028" y="149"/>
                  <a:pt x="2009" y="174"/>
                  <a:pt x="1991" y="201"/>
                </a:cubicBezTo>
                <a:cubicBezTo>
                  <a:pt x="1982" y="214"/>
                  <a:pt x="1964" y="241"/>
                  <a:pt x="1964" y="241"/>
                </a:cubicBezTo>
                <a:cubicBezTo>
                  <a:pt x="1936" y="329"/>
                  <a:pt x="1891" y="411"/>
                  <a:pt x="1857" y="496"/>
                </a:cubicBezTo>
                <a:cubicBezTo>
                  <a:pt x="1823" y="580"/>
                  <a:pt x="1802" y="632"/>
                  <a:pt x="1750" y="710"/>
                </a:cubicBezTo>
                <a:cubicBezTo>
                  <a:pt x="1731" y="738"/>
                  <a:pt x="1695" y="738"/>
                  <a:pt x="1669" y="751"/>
                </a:cubicBezTo>
                <a:cubicBezTo>
                  <a:pt x="1552" y="809"/>
                  <a:pt x="1432" y="844"/>
                  <a:pt x="1308" y="884"/>
                </a:cubicBezTo>
                <a:cubicBezTo>
                  <a:pt x="1283" y="901"/>
                  <a:pt x="1252" y="908"/>
                  <a:pt x="1227" y="925"/>
                </a:cubicBezTo>
                <a:cubicBezTo>
                  <a:pt x="1165" y="967"/>
                  <a:pt x="1150" y="1045"/>
                  <a:pt x="1134" y="1112"/>
                </a:cubicBezTo>
                <a:cubicBezTo>
                  <a:pt x="1138" y="1166"/>
                  <a:pt x="1138" y="1220"/>
                  <a:pt x="1147" y="1273"/>
                </a:cubicBezTo>
                <a:cubicBezTo>
                  <a:pt x="1152" y="1301"/>
                  <a:pt x="1165" y="1326"/>
                  <a:pt x="1174" y="1353"/>
                </a:cubicBezTo>
                <a:cubicBezTo>
                  <a:pt x="1178" y="1366"/>
                  <a:pt x="1187" y="1393"/>
                  <a:pt x="1187" y="1393"/>
                </a:cubicBezTo>
                <a:cubicBezTo>
                  <a:pt x="1176" y="1497"/>
                  <a:pt x="1182" y="1563"/>
                  <a:pt x="1093" y="1621"/>
                </a:cubicBezTo>
                <a:cubicBezTo>
                  <a:pt x="1046" y="1694"/>
                  <a:pt x="1093" y="1632"/>
                  <a:pt x="1026" y="1688"/>
                </a:cubicBezTo>
                <a:cubicBezTo>
                  <a:pt x="963" y="1741"/>
                  <a:pt x="905" y="1797"/>
                  <a:pt x="825" y="1822"/>
                </a:cubicBezTo>
                <a:cubicBezTo>
                  <a:pt x="758" y="1925"/>
                  <a:pt x="739" y="2004"/>
                  <a:pt x="705" y="2117"/>
                </a:cubicBezTo>
                <a:cubicBezTo>
                  <a:pt x="697" y="2144"/>
                  <a:pt x="694" y="2174"/>
                  <a:pt x="678" y="2197"/>
                </a:cubicBezTo>
                <a:cubicBezTo>
                  <a:pt x="660" y="2224"/>
                  <a:pt x="624" y="2278"/>
                  <a:pt x="624" y="2278"/>
                </a:cubicBezTo>
                <a:cubicBezTo>
                  <a:pt x="593" y="2373"/>
                  <a:pt x="614" y="2335"/>
                  <a:pt x="571" y="2398"/>
                </a:cubicBezTo>
                <a:cubicBezTo>
                  <a:pt x="550" y="2462"/>
                  <a:pt x="529" y="2520"/>
                  <a:pt x="517" y="2586"/>
                </a:cubicBezTo>
                <a:cubicBezTo>
                  <a:pt x="508" y="2639"/>
                  <a:pt x="491" y="2746"/>
                  <a:pt x="491" y="2746"/>
                </a:cubicBezTo>
                <a:cubicBezTo>
                  <a:pt x="506" y="2853"/>
                  <a:pt x="531" y="2951"/>
                  <a:pt x="558" y="3055"/>
                </a:cubicBezTo>
                <a:cubicBezTo>
                  <a:pt x="553" y="3073"/>
                  <a:pt x="556" y="3094"/>
                  <a:pt x="544" y="3108"/>
                </a:cubicBezTo>
                <a:cubicBezTo>
                  <a:pt x="535" y="3119"/>
                  <a:pt x="517" y="3115"/>
                  <a:pt x="504" y="3121"/>
                </a:cubicBezTo>
                <a:cubicBezTo>
                  <a:pt x="410" y="3168"/>
                  <a:pt x="530" y="3134"/>
                  <a:pt x="397" y="3162"/>
                </a:cubicBezTo>
                <a:cubicBezTo>
                  <a:pt x="371" y="3200"/>
                  <a:pt x="351" y="3241"/>
                  <a:pt x="330" y="3282"/>
                </a:cubicBezTo>
                <a:cubicBezTo>
                  <a:pt x="303" y="3334"/>
                  <a:pt x="311" y="3377"/>
                  <a:pt x="276" y="3430"/>
                </a:cubicBezTo>
                <a:cubicBezTo>
                  <a:pt x="245" y="3521"/>
                  <a:pt x="223" y="3617"/>
                  <a:pt x="169" y="3697"/>
                </a:cubicBezTo>
                <a:cubicBezTo>
                  <a:pt x="126" y="3832"/>
                  <a:pt x="192" y="3638"/>
                  <a:pt x="129" y="3778"/>
                </a:cubicBezTo>
                <a:cubicBezTo>
                  <a:pt x="95" y="3853"/>
                  <a:pt x="103" y="3882"/>
                  <a:pt x="75" y="3965"/>
                </a:cubicBezTo>
                <a:cubicBezTo>
                  <a:pt x="66" y="3992"/>
                  <a:pt x="57" y="4019"/>
                  <a:pt x="48" y="4046"/>
                </a:cubicBezTo>
                <a:cubicBezTo>
                  <a:pt x="44" y="4059"/>
                  <a:pt x="35" y="4086"/>
                  <a:pt x="35" y="4086"/>
                </a:cubicBezTo>
                <a:cubicBezTo>
                  <a:pt x="31" y="4153"/>
                  <a:pt x="27" y="4220"/>
                  <a:pt x="22" y="4287"/>
                </a:cubicBezTo>
                <a:cubicBezTo>
                  <a:pt x="18" y="4345"/>
                  <a:pt x="0" y="4403"/>
                  <a:pt x="8" y="4461"/>
                </a:cubicBezTo>
                <a:cubicBezTo>
                  <a:pt x="10" y="4475"/>
                  <a:pt x="48" y="4474"/>
                  <a:pt x="48" y="4474"/>
                </a:cubicBezTo>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73733" name="Freeform 5"/>
          <p:cNvSpPr>
            <a:spLocks/>
          </p:cNvSpPr>
          <p:nvPr/>
        </p:nvSpPr>
        <p:spPr bwMode="auto">
          <a:xfrm>
            <a:off x="3009900" y="3098800"/>
            <a:ext cx="1827213" cy="4125913"/>
          </a:xfrm>
          <a:custGeom>
            <a:avLst/>
            <a:gdLst>
              <a:gd name="T0" fmla="*/ 876300 w 1151"/>
              <a:gd name="T1" fmla="*/ 3441700 h 2599"/>
              <a:gd name="T2" fmla="*/ 800100 w 1151"/>
              <a:gd name="T3" fmla="*/ 3708400 h 2599"/>
              <a:gd name="T4" fmla="*/ 558800 w 1151"/>
              <a:gd name="T5" fmla="*/ 4000500 h 2599"/>
              <a:gd name="T6" fmla="*/ 469900 w 1151"/>
              <a:gd name="T7" fmla="*/ 4076700 h 2599"/>
              <a:gd name="T8" fmla="*/ 114300 w 1151"/>
              <a:gd name="T9" fmla="*/ 4076700 h 2599"/>
              <a:gd name="T10" fmla="*/ 139700 w 1151"/>
              <a:gd name="T11" fmla="*/ 3848100 h 2599"/>
              <a:gd name="T12" fmla="*/ 63500 w 1151"/>
              <a:gd name="T13" fmla="*/ 3657600 h 2599"/>
              <a:gd name="T14" fmla="*/ 0 w 1151"/>
              <a:gd name="T15" fmla="*/ 3479800 h 2599"/>
              <a:gd name="T16" fmla="*/ 139700 w 1151"/>
              <a:gd name="T17" fmla="*/ 2768600 h 2599"/>
              <a:gd name="T18" fmla="*/ 228600 w 1151"/>
              <a:gd name="T19" fmla="*/ 2552700 h 2599"/>
              <a:gd name="T20" fmla="*/ 292100 w 1151"/>
              <a:gd name="T21" fmla="*/ 2387600 h 2599"/>
              <a:gd name="T22" fmla="*/ 393700 w 1151"/>
              <a:gd name="T23" fmla="*/ 2159000 h 2599"/>
              <a:gd name="T24" fmla="*/ 419100 w 1151"/>
              <a:gd name="T25" fmla="*/ 2095500 h 2599"/>
              <a:gd name="T26" fmla="*/ 469900 w 1151"/>
              <a:gd name="T27" fmla="*/ 2019300 h 2599"/>
              <a:gd name="T28" fmla="*/ 596900 w 1151"/>
              <a:gd name="T29" fmla="*/ 1816100 h 2599"/>
              <a:gd name="T30" fmla="*/ 660400 w 1151"/>
              <a:gd name="T31" fmla="*/ 1701800 h 2599"/>
              <a:gd name="T32" fmla="*/ 736600 w 1151"/>
              <a:gd name="T33" fmla="*/ 1524000 h 2599"/>
              <a:gd name="T34" fmla="*/ 812800 w 1151"/>
              <a:gd name="T35" fmla="*/ 1333500 h 2599"/>
              <a:gd name="T36" fmla="*/ 838200 w 1151"/>
              <a:gd name="T37" fmla="*/ 1257300 h 2599"/>
              <a:gd name="T38" fmla="*/ 889000 w 1151"/>
              <a:gd name="T39" fmla="*/ 1181100 h 2599"/>
              <a:gd name="T40" fmla="*/ 1028700 w 1151"/>
              <a:gd name="T41" fmla="*/ 876300 h 2599"/>
              <a:gd name="T42" fmla="*/ 1079500 w 1151"/>
              <a:gd name="T43" fmla="*/ 736600 h 2599"/>
              <a:gd name="T44" fmla="*/ 1244600 w 1151"/>
              <a:gd name="T45" fmla="*/ 431800 h 2599"/>
              <a:gd name="T46" fmla="*/ 1308100 w 1151"/>
              <a:gd name="T47" fmla="*/ 228600 h 2599"/>
              <a:gd name="T48" fmla="*/ 1333500 w 1151"/>
              <a:gd name="T49" fmla="*/ 114300 h 2599"/>
              <a:gd name="T50" fmla="*/ 1638300 w 1151"/>
              <a:gd name="T51" fmla="*/ 0 h 2599"/>
              <a:gd name="T52" fmla="*/ 1727200 w 1151"/>
              <a:gd name="T53" fmla="*/ 88900 h 2599"/>
              <a:gd name="T54" fmla="*/ 1752600 w 1151"/>
              <a:gd name="T55" fmla="*/ 165100 h 2599"/>
              <a:gd name="T56" fmla="*/ 1714500 w 1151"/>
              <a:gd name="T57" fmla="*/ 342900 h 2599"/>
              <a:gd name="T58" fmla="*/ 1739900 w 1151"/>
              <a:gd name="T59" fmla="*/ 508000 h 2599"/>
              <a:gd name="T60" fmla="*/ 1803400 w 1151"/>
              <a:gd name="T61" fmla="*/ 622300 h 2599"/>
              <a:gd name="T62" fmla="*/ 1739900 w 1151"/>
              <a:gd name="T63" fmla="*/ 927100 h 2599"/>
              <a:gd name="T64" fmla="*/ 1638300 w 1151"/>
              <a:gd name="T65" fmla="*/ 1117600 h 2599"/>
              <a:gd name="T66" fmla="*/ 1625600 w 1151"/>
              <a:gd name="T67" fmla="*/ 1155700 h 2599"/>
              <a:gd name="T68" fmla="*/ 1600200 w 1151"/>
              <a:gd name="T69" fmla="*/ 1219200 h 2599"/>
              <a:gd name="T70" fmla="*/ 1524000 w 1151"/>
              <a:gd name="T71" fmla="*/ 1333500 h 2599"/>
              <a:gd name="T72" fmla="*/ 1460500 w 1151"/>
              <a:gd name="T73" fmla="*/ 1485900 h 2599"/>
              <a:gd name="T74" fmla="*/ 1409700 w 1151"/>
              <a:gd name="T75" fmla="*/ 1625600 h 2599"/>
              <a:gd name="T76" fmla="*/ 1346200 w 1151"/>
              <a:gd name="T77" fmla="*/ 1917700 h 2599"/>
              <a:gd name="T78" fmla="*/ 1257300 w 1151"/>
              <a:gd name="T79" fmla="*/ 2438400 h 2599"/>
              <a:gd name="T80" fmla="*/ 1231900 w 1151"/>
              <a:gd name="T81" fmla="*/ 2540000 h 2599"/>
              <a:gd name="T82" fmla="*/ 1193800 w 1151"/>
              <a:gd name="T83" fmla="*/ 2616200 h 2599"/>
              <a:gd name="T84" fmla="*/ 1028700 w 1151"/>
              <a:gd name="T85" fmla="*/ 2921000 h 2599"/>
              <a:gd name="T86" fmla="*/ 901700 w 1151"/>
              <a:gd name="T87" fmla="*/ 2997200 h 2599"/>
              <a:gd name="T88" fmla="*/ 952500 w 1151"/>
              <a:gd name="T89" fmla="*/ 2882900 h 2599"/>
              <a:gd name="T90" fmla="*/ 1016000 w 1151"/>
              <a:gd name="T91" fmla="*/ 2806700 h 2599"/>
              <a:gd name="T92" fmla="*/ 1041400 w 1151"/>
              <a:gd name="T93" fmla="*/ 2730500 h 2599"/>
              <a:gd name="T94" fmla="*/ 990600 w 1151"/>
              <a:gd name="T95" fmla="*/ 2667000 h 2599"/>
              <a:gd name="T96" fmla="*/ 927100 w 1151"/>
              <a:gd name="T97" fmla="*/ 2679700 h 2599"/>
              <a:gd name="T98" fmla="*/ 850900 w 1151"/>
              <a:gd name="T99" fmla="*/ 2705100 h 2599"/>
              <a:gd name="T100" fmla="*/ 622300 w 1151"/>
              <a:gd name="T101" fmla="*/ 2882900 h 2599"/>
              <a:gd name="T102" fmla="*/ 596900 w 1151"/>
              <a:gd name="T103" fmla="*/ 2959100 h 2599"/>
              <a:gd name="T104" fmla="*/ 254000 w 1151"/>
              <a:gd name="T105" fmla="*/ 3086100 h 2599"/>
              <a:gd name="T106" fmla="*/ 609600 w 1151"/>
              <a:gd name="T107" fmla="*/ 3175000 h 2599"/>
              <a:gd name="T108" fmla="*/ 660400 w 1151"/>
              <a:gd name="T109" fmla="*/ 3251200 h 2599"/>
              <a:gd name="T110" fmla="*/ 571500 w 1151"/>
              <a:gd name="T111" fmla="*/ 3327400 h 2599"/>
              <a:gd name="T112" fmla="*/ 495300 w 1151"/>
              <a:gd name="T113" fmla="*/ 3390900 h 2599"/>
              <a:gd name="T114" fmla="*/ 482600 w 1151"/>
              <a:gd name="T115" fmla="*/ 3429000 h 2599"/>
              <a:gd name="T116" fmla="*/ 520700 w 1151"/>
              <a:gd name="T117" fmla="*/ 3441700 h 2599"/>
              <a:gd name="T118" fmla="*/ 673100 w 1151"/>
              <a:gd name="T119" fmla="*/ 3429000 h 2599"/>
              <a:gd name="T120" fmla="*/ 838200 w 1151"/>
              <a:gd name="T121" fmla="*/ 3416300 h 2599"/>
              <a:gd name="T122" fmla="*/ 876300 w 1151"/>
              <a:gd name="T123" fmla="*/ 3441700 h 2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1"/>
              <a:gd name="T187" fmla="*/ 0 h 2599"/>
              <a:gd name="T188" fmla="*/ 1151 w 1151"/>
              <a:gd name="T189" fmla="*/ 2599 h 25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1" h="2599">
                <a:moveTo>
                  <a:pt x="552" y="2168"/>
                </a:moveTo>
                <a:cubicBezTo>
                  <a:pt x="518" y="2219"/>
                  <a:pt x="531" y="2283"/>
                  <a:pt x="504" y="2336"/>
                </a:cubicBezTo>
                <a:cubicBezTo>
                  <a:pt x="473" y="2397"/>
                  <a:pt x="410" y="2481"/>
                  <a:pt x="352" y="2520"/>
                </a:cubicBezTo>
                <a:cubicBezTo>
                  <a:pt x="341" y="2552"/>
                  <a:pt x="327" y="2558"/>
                  <a:pt x="296" y="2568"/>
                </a:cubicBezTo>
                <a:cubicBezTo>
                  <a:pt x="222" y="2557"/>
                  <a:pt x="140" y="2599"/>
                  <a:pt x="72" y="2568"/>
                </a:cubicBezTo>
                <a:cubicBezTo>
                  <a:pt x="70" y="2567"/>
                  <a:pt x="87" y="2434"/>
                  <a:pt x="88" y="2424"/>
                </a:cubicBezTo>
                <a:cubicBezTo>
                  <a:pt x="81" y="2356"/>
                  <a:pt x="91" y="2338"/>
                  <a:pt x="40" y="2304"/>
                </a:cubicBezTo>
                <a:cubicBezTo>
                  <a:pt x="16" y="2268"/>
                  <a:pt x="8" y="2233"/>
                  <a:pt x="0" y="2192"/>
                </a:cubicBezTo>
                <a:cubicBezTo>
                  <a:pt x="6" y="2051"/>
                  <a:pt x="4" y="1870"/>
                  <a:pt x="88" y="1744"/>
                </a:cubicBezTo>
                <a:cubicBezTo>
                  <a:pt x="99" y="1698"/>
                  <a:pt x="123" y="1650"/>
                  <a:pt x="144" y="1608"/>
                </a:cubicBezTo>
                <a:cubicBezTo>
                  <a:pt x="161" y="1573"/>
                  <a:pt x="162" y="1538"/>
                  <a:pt x="184" y="1504"/>
                </a:cubicBezTo>
                <a:cubicBezTo>
                  <a:pt x="197" y="1454"/>
                  <a:pt x="225" y="1406"/>
                  <a:pt x="248" y="1360"/>
                </a:cubicBezTo>
                <a:cubicBezTo>
                  <a:pt x="254" y="1347"/>
                  <a:pt x="257" y="1333"/>
                  <a:pt x="264" y="1320"/>
                </a:cubicBezTo>
                <a:cubicBezTo>
                  <a:pt x="273" y="1303"/>
                  <a:pt x="296" y="1272"/>
                  <a:pt x="296" y="1272"/>
                </a:cubicBezTo>
                <a:cubicBezTo>
                  <a:pt x="309" y="1221"/>
                  <a:pt x="340" y="1180"/>
                  <a:pt x="376" y="1144"/>
                </a:cubicBezTo>
                <a:cubicBezTo>
                  <a:pt x="385" y="1118"/>
                  <a:pt x="416" y="1072"/>
                  <a:pt x="416" y="1072"/>
                </a:cubicBezTo>
                <a:cubicBezTo>
                  <a:pt x="424" y="1031"/>
                  <a:pt x="441" y="995"/>
                  <a:pt x="464" y="960"/>
                </a:cubicBezTo>
                <a:cubicBezTo>
                  <a:pt x="473" y="915"/>
                  <a:pt x="494" y="881"/>
                  <a:pt x="512" y="840"/>
                </a:cubicBezTo>
                <a:cubicBezTo>
                  <a:pt x="519" y="825"/>
                  <a:pt x="519" y="806"/>
                  <a:pt x="528" y="792"/>
                </a:cubicBezTo>
                <a:cubicBezTo>
                  <a:pt x="539" y="776"/>
                  <a:pt x="553" y="762"/>
                  <a:pt x="560" y="744"/>
                </a:cubicBezTo>
                <a:cubicBezTo>
                  <a:pt x="587" y="677"/>
                  <a:pt x="616" y="616"/>
                  <a:pt x="648" y="552"/>
                </a:cubicBezTo>
                <a:cubicBezTo>
                  <a:pt x="662" y="525"/>
                  <a:pt x="665" y="491"/>
                  <a:pt x="680" y="464"/>
                </a:cubicBezTo>
                <a:cubicBezTo>
                  <a:pt x="715" y="400"/>
                  <a:pt x="754" y="339"/>
                  <a:pt x="784" y="272"/>
                </a:cubicBezTo>
                <a:cubicBezTo>
                  <a:pt x="801" y="234"/>
                  <a:pt x="816" y="186"/>
                  <a:pt x="824" y="144"/>
                </a:cubicBezTo>
                <a:cubicBezTo>
                  <a:pt x="829" y="120"/>
                  <a:pt x="823" y="89"/>
                  <a:pt x="840" y="72"/>
                </a:cubicBezTo>
                <a:cubicBezTo>
                  <a:pt x="891" y="21"/>
                  <a:pt x="968" y="21"/>
                  <a:pt x="1032" y="0"/>
                </a:cubicBezTo>
                <a:cubicBezTo>
                  <a:pt x="1065" y="11"/>
                  <a:pt x="1072" y="8"/>
                  <a:pt x="1088" y="56"/>
                </a:cubicBezTo>
                <a:cubicBezTo>
                  <a:pt x="1093" y="72"/>
                  <a:pt x="1104" y="104"/>
                  <a:pt x="1104" y="104"/>
                </a:cubicBezTo>
                <a:cubicBezTo>
                  <a:pt x="1098" y="144"/>
                  <a:pt x="1093" y="178"/>
                  <a:pt x="1080" y="216"/>
                </a:cubicBezTo>
                <a:cubicBezTo>
                  <a:pt x="1081" y="221"/>
                  <a:pt x="1086" y="300"/>
                  <a:pt x="1096" y="320"/>
                </a:cubicBezTo>
                <a:cubicBezTo>
                  <a:pt x="1151" y="430"/>
                  <a:pt x="1114" y="326"/>
                  <a:pt x="1136" y="392"/>
                </a:cubicBezTo>
                <a:cubicBezTo>
                  <a:pt x="1130" y="451"/>
                  <a:pt x="1124" y="528"/>
                  <a:pt x="1096" y="584"/>
                </a:cubicBezTo>
                <a:cubicBezTo>
                  <a:pt x="1076" y="625"/>
                  <a:pt x="1052" y="663"/>
                  <a:pt x="1032" y="704"/>
                </a:cubicBezTo>
                <a:cubicBezTo>
                  <a:pt x="1028" y="712"/>
                  <a:pt x="1027" y="720"/>
                  <a:pt x="1024" y="728"/>
                </a:cubicBezTo>
                <a:cubicBezTo>
                  <a:pt x="1019" y="741"/>
                  <a:pt x="1015" y="755"/>
                  <a:pt x="1008" y="768"/>
                </a:cubicBezTo>
                <a:cubicBezTo>
                  <a:pt x="994" y="793"/>
                  <a:pt x="969" y="813"/>
                  <a:pt x="960" y="840"/>
                </a:cubicBezTo>
                <a:cubicBezTo>
                  <a:pt x="948" y="877"/>
                  <a:pt x="941" y="905"/>
                  <a:pt x="920" y="936"/>
                </a:cubicBezTo>
                <a:cubicBezTo>
                  <a:pt x="913" y="971"/>
                  <a:pt x="896" y="991"/>
                  <a:pt x="888" y="1024"/>
                </a:cubicBezTo>
                <a:cubicBezTo>
                  <a:pt x="873" y="1085"/>
                  <a:pt x="860" y="1146"/>
                  <a:pt x="848" y="1208"/>
                </a:cubicBezTo>
                <a:cubicBezTo>
                  <a:pt x="843" y="1310"/>
                  <a:pt x="854" y="1443"/>
                  <a:pt x="792" y="1536"/>
                </a:cubicBezTo>
                <a:cubicBezTo>
                  <a:pt x="789" y="1551"/>
                  <a:pt x="784" y="1584"/>
                  <a:pt x="776" y="1600"/>
                </a:cubicBezTo>
                <a:cubicBezTo>
                  <a:pt x="756" y="1639"/>
                  <a:pt x="762" y="1608"/>
                  <a:pt x="752" y="1648"/>
                </a:cubicBezTo>
                <a:cubicBezTo>
                  <a:pt x="734" y="1720"/>
                  <a:pt x="714" y="1796"/>
                  <a:pt x="648" y="1840"/>
                </a:cubicBezTo>
                <a:cubicBezTo>
                  <a:pt x="627" y="1872"/>
                  <a:pt x="603" y="1876"/>
                  <a:pt x="568" y="1888"/>
                </a:cubicBezTo>
                <a:cubicBezTo>
                  <a:pt x="577" y="1851"/>
                  <a:pt x="574" y="1851"/>
                  <a:pt x="600" y="1816"/>
                </a:cubicBezTo>
                <a:cubicBezTo>
                  <a:pt x="621" y="1789"/>
                  <a:pt x="626" y="1799"/>
                  <a:pt x="640" y="1768"/>
                </a:cubicBezTo>
                <a:cubicBezTo>
                  <a:pt x="647" y="1753"/>
                  <a:pt x="656" y="1720"/>
                  <a:pt x="656" y="1720"/>
                </a:cubicBezTo>
                <a:cubicBezTo>
                  <a:pt x="650" y="1695"/>
                  <a:pt x="656" y="1680"/>
                  <a:pt x="624" y="1680"/>
                </a:cubicBezTo>
                <a:cubicBezTo>
                  <a:pt x="610" y="1680"/>
                  <a:pt x="597" y="1684"/>
                  <a:pt x="584" y="1688"/>
                </a:cubicBezTo>
                <a:cubicBezTo>
                  <a:pt x="568" y="1692"/>
                  <a:pt x="536" y="1704"/>
                  <a:pt x="536" y="1704"/>
                </a:cubicBezTo>
                <a:cubicBezTo>
                  <a:pt x="492" y="1748"/>
                  <a:pt x="436" y="1772"/>
                  <a:pt x="392" y="1816"/>
                </a:cubicBezTo>
                <a:cubicBezTo>
                  <a:pt x="387" y="1832"/>
                  <a:pt x="390" y="1855"/>
                  <a:pt x="376" y="1864"/>
                </a:cubicBezTo>
                <a:cubicBezTo>
                  <a:pt x="301" y="1914"/>
                  <a:pt x="241" y="1917"/>
                  <a:pt x="160" y="1944"/>
                </a:cubicBezTo>
                <a:cubicBezTo>
                  <a:pt x="87" y="2053"/>
                  <a:pt x="351" y="1999"/>
                  <a:pt x="384" y="2000"/>
                </a:cubicBezTo>
                <a:cubicBezTo>
                  <a:pt x="395" y="2016"/>
                  <a:pt x="422" y="2030"/>
                  <a:pt x="416" y="2048"/>
                </a:cubicBezTo>
                <a:cubicBezTo>
                  <a:pt x="404" y="2083"/>
                  <a:pt x="391" y="2081"/>
                  <a:pt x="360" y="2096"/>
                </a:cubicBezTo>
                <a:cubicBezTo>
                  <a:pt x="338" y="2107"/>
                  <a:pt x="330" y="2118"/>
                  <a:pt x="312" y="2136"/>
                </a:cubicBezTo>
                <a:cubicBezTo>
                  <a:pt x="309" y="2144"/>
                  <a:pt x="300" y="2152"/>
                  <a:pt x="304" y="2160"/>
                </a:cubicBezTo>
                <a:cubicBezTo>
                  <a:pt x="308" y="2168"/>
                  <a:pt x="320" y="2168"/>
                  <a:pt x="328" y="2168"/>
                </a:cubicBezTo>
                <a:cubicBezTo>
                  <a:pt x="360" y="2168"/>
                  <a:pt x="392" y="2163"/>
                  <a:pt x="424" y="2160"/>
                </a:cubicBezTo>
                <a:cubicBezTo>
                  <a:pt x="463" y="2147"/>
                  <a:pt x="487" y="2144"/>
                  <a:pt x="528" y="2152"/>
                </a:cubicBezTo>
                <a:cubicBezTo>
                  <a:pt x="538" y="2182"/>
                  <a:pt x="528" y="2180"/>
                  <a:pt x="552" y="2168"/>
                </a:cubicBezTo>
                <a:close/>
              </a:path>
            </a:pathLst>
          </a:custGeom>
          <a:solidFill>
            <a:srgbClr val="0000CC"/>
          </a:solidFill>
          <a:ln w="9525">
            <a:solidFill>
              <a:srgbClr val="0000CC"/>
            </a:solidFill>
            <a:round/>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0" name="Text Box 6"/>
          <p:cNvSpPr txBox="1">
            <a:spLocks noChangeArrowheads="1"/>
          </p:cNvSpPr>
          <p:nvPr/>
        </p:nvSpPr>
        <p:spPr bwMode="auto">
          <a:xfrm>
            <a:off x="228600" y="38100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rPr>
              <a:t>بيت لحم</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52231" name="Text Box 7"/>
          <p:cNvSpPr txBox="1">
            <a:spLocks noChangeArrowheads="1"/>
          </p:cNvSpPr>
          <p:nvPr/>
        </p:nvSpPr>
        <p:spPr bwMode="auto">
          <a:xfrm>
            <a:off x="5410200" y="6019800"/>
            <a:ext cx="2819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rPr>
              <a:t>الكرك</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73736" name="Freeform 8"/>
          <p:cNvSpPr>
            <a:spLocks/>
          </p:cNvSpPr>
          <p:nvPr/>
        </p:nvSpPr>
        <p:spPr bwMode="auto">
          <a:xfrm>
            <a:off x="4673600" y="-152400"/>
            <a:ext cx="812800" cy="3330575"/>
          </a:xfrm>
          <a:custGeom>
            <a:avLst/>
            <a:gdLst>
              <a:gd name="T0" fmla="*/ 0 w 448"/>
              <a:gd name="T1" fmla="*/ 3330575 h 2066"/>
              <a:gd name="T2" fmla="*/ 83457 w 448"/>
              <a:gd name="T3" fmla="*/ 3212893 h 2066"/>
              <a:gd name="T4" fmla="*/ 248557 w 448"/>
              <a:gd name="T5" fmla="*/ 2726042 h 2066"/>
              <a:gd name="T6" fmla="*/ 315686 w 448"/>
              <a:gd name="T7" fmla="*/ 2048965 h 2066"/>
              <a:gd name="T8" fmla="*/ 448129 w 448"/>
              <a:gd name="T9" fmla="*/ 1724935 h 2066"/>
              <a:gd name="T10" fmla="*/ 547914 w 448"/>
              <a:gd name="T11" fmla="*/ 1355766 h 2066"/>
              <a:gd name="T12" fmla="*/ 613229 w 448"/>
              <a:gd name="T13" fmla="*/ 515868 h 2066"/>
              <a:gd name="T14" fmla="*/ 745671 w 448"/>
              <a:gd name="T15" fmla="*/ 146700 h 2066"/>
              <a:gd name="T16" fmla="*/ 812800 w 448"/>
              <a:gd name="T17" fmla="*/ 0 h 20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8"/>
              <a:gd name="T28" fmla="*/ 0 h 2066"/>
              <a:gd name="T29" fmla="*/ 448 w 448"/>
              <a:gd name="T30" fmla="*/ 2066 h 20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8" h="2066">
                <a:moveTo>
                  <a:pt x="0" y="2066"/>
                </a:moveTo>
                <a:cubicBezTo>
                  <a:pt x="18" y="2039"/>
                  <a:pt x="23" y="2015"/>
                  <a:pt x="46" y="1993"/>
                </a:cubicBezTo>
                <a:cubicBezTo>
                  <a:pt x="79" y="1893"/>
                  <a:pt x="104" y="1791"/>
                  <a:pt x="137" y="1691"/>
                </a:cubicBezTo>
                <a:cubicBezTo>
                  <a:pt x="147" y="1559"/>
                  <a:pt x="146" y="1404"/>
                  <a:pt x="174" y="1271"/>
                </a:cubicBezTo>
                <a:cubicBezTo>
                  <a:pt x="190" y="1197"/>
                  <a:pt x="221" y="1140"/>
                  <a:pt x="247" y="1070"/>
                </a:cubicBezTo>
                <a:cubicBezTo>
                  <a:pt x="274" y="998"/>
                  <a:pt x="287" y="916"/>
                  <a:pt x="302" y="841"/>
                </a:cubicBezTo>
                <a:cubicBezTo>
                  <a:pt x="308" y="678"/>
                  <a:pt x="286" y="477"/>
                  <a:pt x="338" y="320"/>
                </a:cubicBezTo>
                <a:cubicBezTo>
                  <a:pt x="351" y="243"/>
                  <a:pt x="384" y="165"/>
                  <a:pt x="411" y="91"/>
                </a:cubicBezTo>
                <a:cubicBezTo>
                  <a:pt x="422" y="60"/>
                  <a:pt x="425" y="23"/>
                  <a:pt x="448" y="0"/>
                </a:cubicBezTo>
              </a:path>
            </a:pathLst>
          </a:custGeom>
          <a:noFill/>
          <a:ln w="76200">
            <a:solidFill>
              <a:srgbClr val="0000CC"/>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3" name="Oval 9"/>
          <p:cNvSpPr>
            <a:spLocks noChangeArrowheads="1"/>
          </p:cNvSpPr>
          <p:nvPr/>
        </p:nvSpPr>
        <p:spPr bwMode="auto">
          <a:xfrm>
            <a:off x="4876800" y="6172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4" name="Freeform 10"/>
          <p:cNvSpPr>
            <a:spLocks/>
          </p:cNvSpPr>
          <p:nvPr/>
        </p:nvSpPr>
        <p:spPr bwMode="auto">
          <a:xfrm>
            <a:off x="-138113" y="5791200"/>
            <a:ext cx="5014913" cy="685800"/>
          </a:xfrm>
          <a:custGeom>
            <a:avLst/>
            <a:gdLst/>
            <a:ahLst/>
            <a:cxnLst>
              <a:cxn ang="0">
                <a:pos x="3087" y="320"/>
              </a:cxn>
              <a:cxn ang="0">
                <a:pos x="2967" y="272"/>
              </a:cxn>
              <a:cxn ang="0">
                <a:pos x="2839" y="248"/>
              </a:cxn>
              <a:cxn ang="0">
                <a:pos x="2799" y="240"/>
              </a:cxn>
              <a:cxn ang="0">
                <a:pos x="2735" y="224"/>
              </a:cxn>
              <a:cxn ang="0">
                <a:pos x="2391" y="216"/>
              </a:cxn>
              <a:cxn ang="0">
                <a:pos x="2279" y="192"/>
              </a:cxn>
              <a:cxn ang="0">
                <a:pos x="2247" y="184"/>
              </a:cxn>
              <a:cxn ang="0">
                <a:pos x="2199" y="152"/>
              </a:cxn>
              <a:cxn ang="0">
                <a:pos x="2175" y="128"/>
              </a:cxn>
              <a:cxn ang="0">
                <a:pos x="2079" y="88"/>
              </a:cxn>
              <a:cxn ang="0">
                <a:pos x="1911" y="40"/>
              </a:cxn>
              <a:cxn ang="0">
                <a:pos x="1719" y="80"/>
              </a:cxn>
              <a:cxn ang="0">
                <a:pos x="1607" y="192"/>
              </a:cxn>
              <a:cxn ang="0">
                <a:pos x="1495" y="296"/>
              </a:cxn>
              <a:cxn ang="0">
                <a:pos x="1431" y="344"/>
              </a:cxn>
              <a:cxn ang="0">
                <a:pos x="1407" y="368"/>
              </a:cxn>
              <a:cxn ang="0">
                <a:pos x="1263" y="408"/>
              </a:cxn>
              <a:cxn ang="0">
                <a:pos x="1135" y="384"/>
              </a:cxn>
              <a:cxn ang="0">
                <a:pos x="1039" y="336"/>
              </a:cxn>
              <a:cxn ang="0">
                <a:pos x="943" y="216"/>
              </a:cxn>
              <a:cxn ang="0">
                <a:pos x="887" y="128"/>
              </a:cxn>
              <a:cxn ang="0">
                <a:pos x="839" y="88"/>
              </a:cxn>
              <a:cxn ang="0">
                <a:pos x="759" y="48"/>
              </a:cxn>
              <a:cxn ang="0">
                <a:pos x="575" y="0"/>
              </a:cxn>
              <a:cxn ang="0">
                <a:pos x="15" y="24"/>
              </a:cxn>
            </a:cxnLst>
            <a:rect l="0" t="0" r="r" b="b"/>
            <a:pathLst>
              <a:path w="3087" h="408">
                <a:moveTo>
                  <a:pt x="3087" y="320"/>
                </a:moveTo>
                <a:cubicBezTo>
                  <a:pt x="3058" y="276"/>
                  <a:pt x="3015" y="280"/>
                  <a:pt x="2967" y="272"/>
                </a:cubicBezTo>
                <a:cubicBezTo>
                  <a:pt x="2924" y="264"/>
                  <a:pt x="2882" y="256"/>
                  <a:pt x="2839" y="248"/>
                </a:cubicBezTo>
                <a:cubicBezTo>
                  <a:pt x="2826" y="246"/>
                  <a:pt x="2812" y="243"/>
                  <a:pt x="2799" y="240"/>
                </a:cubicBezTo>
                <a:cubicBezTo>
                  <a:pt x="2778" y="235"/>
                  <a:pt x="2735" y="224"/>
                  <a:pt x="2735" y="224"/>
                </a:cubicBezTo>
                <a:cubicBezTo>
                  <a:pt x="2584" y="229"/>
                  <a:pt x="2521" y="232"/>
                  <a:pt x="2391" y="216"/>
                </a:cubicBezTo>
                <a:cubicBezTo>
                  <a:pt x="2345" y="210"/>
                  <a:pt x="2327" y="204"/>
                  <a:pt x="2279" y="192"/>
                </a:cubicBezTo>
                <a:cubicBezTo>
                  <a:pt x="2268" y="189"/>
                  <a:pt x="2247" y="184"/>
                  <a:pt x="2247" y="184"/>
                </a:cubicBezTo>
                <a:cubicBezTo>
                  <a:pt x="2170" y="107"/>
                  <a:pt x="2268" y="198"/>
                  <a:pt x="2199" y="152"/>
                </a:cubicBezTo>
                <a:cubicBezTo>
                  <a:pt x="2190" y="146"/>
                  <a:pt x="2184" y="135"/>
                  <a:pt x="2175" y="128"/>
                </a:cubicBezTo>
                <a:cubicBezTo>
                  <a:pt x="2147" y="108"/>
                  <a:pt x="2110" y="101"/>
                  <a:pt x="2079" y="88"/>
                </a:cubicBezTo>
                <a:cubicBezTo>
                  <a:pt x="2020" y="63"/>
                  <a:pt x="1974" y="48"/>
                  <a:pt x="1911" y="40"/>
                </a:cubicBezTo>
                <a:cubicBezTo>
                  <a:pt x="1842" y="45"/>
                  <a:pt x="1777" y="41"/>
                  <a:pt x="1719" y="80"/>
                </a:cubicBezTo>
                <a:cubicBezTo>
                  <a:pt x="1690" y="124"/>
                  <a:pt x="1651" y="163"/>
                  <a:pt x="1607" y="192"/>
                </a:cubicBezTo>
                <a:cubicBezTo>
                  <a:pt x="1579" y="239"/>
                  <a:pt x="1543" y="267"/>
                  <a:pt x="1495" y="296"/>
                </a:cubicBezTo>
                <a:cubicBezTo>
                  <a:pt x="1447" y="360"/>
                  <a:pt x="1500" y="301"/>
                  <a:pt x="1431" y="344"/>
                </a:cubicBezTo>
                <a:cubicBezTo>
                  <a:pt x="1421" y="350"/>
                  <a:pt x="1417" y="362"/>
                  <a:pt x="1407" y="368"/>
                </a:cubicBezTo>
                <a:cubicBezTo>
                  <a:pt x="1371" y="388"/>
                  <a:pt x="1303" y="402"/>
                  <a:pt x="1263" y="408"/>
                </a:cubicBezTo>
                <a:cubicBezTo>
                  <a:pt x="1219" y="402"/>
                  <a:pt x="1178" y="395"/>
                  <a:pt x="1135" y="384"/>
                </a:cubicBezTo>
                <a:cubicBezTo>
                  <a:pt x="1106" y="365"/>
                  <a:pt x="1072" y="347"/>
                  <a:pt x="1039" y="336"/>
                </a:cubicBezTo>
                <a:cubicBezTo>
                  <a:pt x="1007" y="304"/>
                  <a:pt x="958" y="261"/>
                  <a:pt x="943" y="216"/>
                </a:cubicBezTo>
                <a:cubicBezTo>
                  <a:pt x="932" y="182"/>
                  <a:pt x="917" y="148"/>
                  <a:pt x="887" y="128"/>
                </a:cubicBezTo>
                <a:cubicBezTo>
                  <a:pt x="855" y="81"/>
                  <a:pt x="891" y="125"/>
                  <a:pt x="839" y="88"/>
                </a:cubicBezTo>
                <a:cubicBezTo>
                  <a:pt x="798" y="59"/>
                  <a:pt x="811" y="61"/>
                  <a:pt x="759" y="48"/>
                </a:cubicBezTo>
                <a:cubicBezTo>
                  <a:pt x="707" y="13"/>
                  <a:pt x="636" y="7"/>
                  <a:pt x="575" y="0"/>
                </a:cubicBezTo>
                <a:cubicBezTo>
                  <a:pt x="512" y="2"/>
                  <a:pt x="0" y="9"/>
                  <a:pt x="15" y="24"/>
                </a:cubicBezTo>
              </a:path>
            </a:pathLst>
          </a:custGeom>
          <a:noFill/>
          <a:ln w="5715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73739" name="Freeform 11"/>
          <p:cNvSpPr>
            <a:spLocks/>
          </p:cNvSpPr>
          <p:nvPr/>
        </p:nvSpPr>
        <p:spPr bwMode="auto">
          <a:xfrm>
            <a:off x="4673600" y="3124200"/>
            <a:ext cx="280988" cy="774700"/>
          </a:xfrm>
          <a:custGeom>
            <a:avLst/>
            <a:gdLst>
              <a:gd name="T0" fmla="*/ 0 w 177"/>
              <a:gd name="T1" fmla="*/ 0 h 488"/>
              <a:gd name="T2" fmla="*/ 228600 w 177"/>
              <a:gd name="T3" fmla="*/ 139700 h 488"/>
              <a:gd name="T4" fmla="*/ 254000 w 177"/>
              <a:gd name="T5" fmla="*/ 215900 h 488"/>
              <a:gd name="T6" fmla="*/ 266700 w 177"/>
              <a:gd name="T7" fmla="*/ 254000 h 488"/>
              <a:gd name="T8" fmla="*/ 228600 w 177"/>
              <a:gd name="T9" fmla="*/ 584200 h 488"/>
              <a:gd name="T10" fmla="*/ 127000 w 177"/>
              <a:gd name="T11" fmla="*/ 774700 h 488"/>
              <a:gd name="T12" fmla="*/ 0 60000 65536"/>
              <a:gd name="T13" fmla="*/ 0 60000 65536"/>
              <a:gd name="T14" fmla="*/ 0 60000 65536"/>
              <a:gd name="T15" fmla="*/ 0 60000 65536"/>
              <a:gd name="T16" fmla="*/ 0 60000 65536"/>
              <a:gd name="T17" fmla="*/ 0 60000 65536"/>
              <a:gd name="T18" fmla="*/ 0 w 177"/>
              <a:gd name="T19" fmla="*/ 0 h 488"/>
              <a:gd name="T20" fmla="*/ 177 w 177"/>
              <a:gd name="T21" fmla="*/ 488 h 488"/>
            </a:gdLst>
            <a:ahLst/>
            <a:cxnLst>
              <a:cxn ang="T12">
                <a:pos x="T0" y="T1"/>
              </a:cxn>
              <a:cxn ang="T13">
                <a:pos x="T2" y="T3"/>
              </a:cxn>
              <a:cxn ang="T14">
                <a:pos x="T4" y="T5"/>
              </a:cxn>
              <a:cxn ang="T15">
                <a:pos x="T6" y="T7"/>
              </a:cxn>
              <a:cxn ang="T16">
                <a:pos x="T8" y="T9"/>
              </a:cxn>
              <a:cxn ang="T17">
                <a:pos x="T10" y="T11"/>
              </a:cxn>
            </a:cxnLst>
            <a:rect l="T18" t="T19" r="T20" b="T21"/>
            <a:pathLst>
              <a:path w="177" h="488">
                <a:moveTo>
                  <a:pt x="0" y="0"/>
                </a:moveTo>
                <a:cubicBezTo>
                  <a:pt x="57" y="19"/>
                  <a:pt x="95" y="55"/>
                  <a:pt x="144" y="88"/>
                </a:cubicBezTo>
                <a:cubicBezTo>
                  <a:pt x="149" y="104"/>
                  <a:pt x="155" y="120"/>
                  <a:pt x="160" y="136"/>
                </a:cubicBezTo>
                <a:cubicBezTo>
                  <a:pt x="163" y="144"/>
                  <a:pt x="168" y="160"/>
                  <a:pt x="168" y="160"/>
                </a:cubicBezTo>
                <a:cubicBezTo>
                  <a:pt x="159" y="337"/>
                  <a:pt x="177" y="269"/>
                  <a:pt x="144" y="368"/>
                </a:cubicBezTo>
                <a:cubicBezTo>
                  <a:pt x="130" y="411"/>
                  <a:pt x="80" y="445"/>
                  <a:pt x="80" y="488"/>
                </a:cubicBezTo>
              </a:path>
            </a:pathLst>
          </a:custGeom>
          <a:solidFill>
            <a:srgbClr val="0000CC"/>
          </a:solidFill>
          <a:ln w="9525">
            <a:solidFill>
              <a:srgbClr val="0000CC"/>
            </a:solidFill>
            <a:round/>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6" name="Text Box 12"/>
          <p:cNvSpPr txBox="1">
            <a:spLocks noChangeArrowheads="1"/>
          </p:cNvSpPr>
          <p:nvPr/>
        </p:nvSpPr>
        <p:spPr bwMode="auto">
          <a:xfrm>
            <a:off x="4648200" y="21336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rPr>
              <a:t>أريحا</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52237" name="Freeform 13"/>
          <p:cNvSpPr>
            <a:spLocks/>
          </p:cNvSpPr>
          <p:nvPr/>
        </p:nvSpPr>
        <p:spPr bwMode="auto">
          <a:xfrm>
            <a:off x="533400" y="1676400"/>
            <a:ext cx="6000750" cy="1524000"/>
          </a:xfrm>
          <a:custGeom>
            <a:avLst/>
            <a:gdLst/>
            <a:ahLst/>
            <a:cxnLst>
              <a:cxn ang="0">
                <a:pos x="4048" y="482"/>
              </a:cxn>
              <a:cxn ang="0">
                <a:pos x="3892" y="530"/>
              </a:cxn>
              <a:cxn ang="0">
                <a:pos x="3736" y="554"/>
              </a:cxn>
              <a:cxn ang="0">
                <a:pos x="3688" y="566"/>
              </a:cxn>
              <a:cxn ang="0">
                <a:pos x="3616" y="590"/>
              </a:cxn>
              <a:cxn ang="0">
                <a:pos x="3148" y="578"/>
              </a:cxn>
              <a:cxn ang="0">
                <a:pos x="2908" y="542"/>
              </a:cxn>
              <a:cxn ang="0">
                <a:pos x="2488" y="446"/>
              </a:cxn>
              <a:cxn ang="0">
                <a:pos x="2080" y="470"/>
              </a:cxn>
              <a:cxn ang="0">
                <a:pos x="1924" y="518"/>
              </a:cxn>
              <a:cxn ang="0">
                <a:pos x="1888" y="530"/>
              </a:cxn>
              <a:cxn ang="0">
                <a:pos x="1288" y="470"/>
              </a:cxn>
              <a:cxn ang="0">
                <a:pos x="1168" y="434"/>
              </a:cxn>
              <a:cxn ang="0">
                <a:pos x="1060" y="362"/>
              </a:cxn>
              <a:cxn ang="0">
                <a:pos x="988" y="326"/>
              </a:cxn>
              <a:cxn ang="0">
                <a:pos x="868" y="290"/>
              </a:cxn>
              <a:cxn ang="0">
                <a:pos x="496" y="350"/>
              </a:cxn>
              <a:cxn ang="0">
                <a:pos x="280" y="302"/>
              </a:cxn>
              <a:cxn ang="0">
                <a:pos x="208" y="242"/>
              </a:cxn>
              <a:cxn ang="0">
                <a:pos x="148" y="86"/>
              </a:cxn>
              <a:cxn ang="0">
                <a:pos x="4" y="2"/>
              </a:cxn>
              <a:cxn ang="0">
                <a:pos x="16" y="2"/>
              </a:cxn>
            </a:cxnLst>
            <a:rect l="0" t="0" r="r" b="b"/>
            <a:pathLst>
              <a:path w="4048" h="590">
                <a:moveTo>
                  <a:pt x="4048" y="482"/>
                </a:moveTo>
                <a:cubicBezTo>
                  <a:pt x="3995" y="495"/>
                  <a:pt x="3944" y="513"/>
                  <a:pt x="3892" y="530"/>
                </a:cubicBezTo>
                <a:cubicBezTo>
                  <a:pt x="3842" y="547"/>
                  <a:pt x="3787" y="543"/>
                  <a:pt x="3736" y="554"/>
                </a:cubicBezTo>
                <a:cubicBezTo>
                  <a:pt x="3720" y="558"/>
                  <a:pt x="3704" y="561"/>
                  <a:pt x="3688" y="566"/>
                </a:cubicBezTo>
                <a:cubicBezTo>
                  <a:pt x="3664" y="573"/>
                  <a:pt x="3616" y="590"/>
                  <a:pt x="3616" y="590"/>
                </a:cubicBezTo>
                <a:cubicBezTo>
                  <a:pt x="3460" y="586"/>
                  <a:pt x="3304" y="589"/>
                  <a:pt x="3148" y="578"/>
                </a:cubicBezTo>
                <a:cubicBezTo>
                  <a:pt x="3067" y="573"/>
                  <a:pt x="2908" y="542"/>
                  <a:pt x="2908" y="542"/>
                </a:cubicBezTo>
                <a:cubicBezTo>
                  <a:pt x="2771" y="473"/>
                  <a:pt x="2639" y="468"/>
                  <a:pt x="2488" y="446"/>
                </a:cubicBezTo>
                <a:cubicBezTo>
                  <a:pt x="2403" y="449"/>
                  <a:pt x="2196" y="451"/>
                  <a:pt x="2080" y="470"/>
                </a:cubicBezTo>
                <a:cubicBezTo>
                  <a:pt x="2029" y="478"/>
                  <a:pt x="1972" y="502"/>
                  <a:pt x="1924" y="518"/>
                </a:cubicBezTo>
                <a:cubicBezTo>
                  <a:pt x="1912" y="522"/>
                  <a:pt x="1888" y="530"/>
                  <a:pt x="1888" y="530"/>
                </a:cubicBezTo>
                <a:cubicBezTo>
                  <a:pt x="1687" y="517"/>
                  <a:pt x="1489" y="487"/>
                  <a:pt x="1288" y="470"/>
                </a:cubicBezTo>
                <a:cubicBezTo>
                  <a:pt x="1250" y="457"/>
                  <a:pt x="1203" y="453"/>
                  <a:pt x="1168" y="434"/>
                </a:cubicBezTo>
                <a:cubicBezTo>
                  <a:pt x="1130" y="413"/>
                  <a:pt x="1101" y="376"/>
                  <a:pt x="1060" y="362"/>
                </a:cubicBezTo>
                <a:cubicBezTo>
                  <a:pt x="929" y="318"/>
                  <a:pt x="1128" y="388"/>
                  <a:pt x="988" y="326"/>
                </a:cubicBezTo>
                <a:cubicBezTo>
                  <a:pt x="950" y="309"/>
                  <a:pt x="908" y="300"/>
                  <a:pt x="868" y="290"/>
                </a:cubicBezTo>
                <a:cubicBezTo>
                  <a:pt x="733" y="300"/>
                  <a:pt x="624" y="318"/>
                  <a:pt x="496" y="350"/>
                </a:cubicBezTo>
                <a:cubicBezTo>
                  <a:pt x="419" y="340"/>
                  <a:pt x="354" y="320"/>
                  <a:pt x="280" y="302"/>
                </a:cubicBezTo>
                <a:cubicBezTo>
                  <a:pt x="257" y="287"/>
                  <a:pt x="222" y="267"/>
                  <a:pt x="208" y="242"/>
                </a:cubicBezTo>
                <a:cubicBezTo>
                  <a:pt x="181" y="196"/>
                  <a:pt x="193" y="125"/>
                  <a:pt x="148" y="86"/>
                </a:cubicBezTo>
                <a:cubicBezTo>
                  <a:pt x="101" y="45"/>
                  <a:pt x="56" y="28"/>
                  <a:pt x="4" y="2"/>
                </a:cubicBezTo>
                <a:cubicBezTo>
                  <a:pt x="0" y="0"/>
                  <a:pt x="12" y="2"/>
                  <a:pt x="16" y="2"/>
                </a:cubicBezTo>
              </a:path>
            </a:pathLst>
          </a:custGeom>
          <a:noFill/>
          <a:ln w="7620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8" name="Freeform 14"/>
          <p:cNvSpPr>
            <a:spLocks/>
          </p:cNvSpPr>
          <p:nvPr/>
        </p:nvSpPr>
        <p:spPr bwMode="auto">
          <a:xfrm>
            <a:off x="3048000" y="2917825"/>
            <a:ext cx="3182938" cy="3149600"/>
          </a:xfrm>
          <a:custGeom>
            <a:avLst/>
            <a:gdLst/>
            <a:ahLst/>
            <a:cxnLst>
              <a:cxn ang="0">
                <a:pos x="0" y="329"/>
              </a:cxn>
              <a:cxn ang="0">
                <a:pos x="18" y="301"/>
              </a:cxn>
              <a:cxn ang="0">
                <a:pos x="73" y="265"/>
              </a:cxn>
              <a:cxn ang="0">
                <a:pos x="210" y="109"/>
              </a:cxn>
              <a:cxn ang="0">
                <a:pos x="283" y="64"/>
              </a:cxn>
              <a:cxn ang="0">
                <a:pos x="384" y="0"/>
              </a:cxn>
              <a:cxn ang="0">
                <a:pos x="887" y="9"/>
              </a:cxn>
              <a:cxn ang="0">
                <a:pos x="1225" y="73"/>
              </a:cxn>
              <a:cxn ang="0">
                <a:pos x="1527" y="119"/>
              </a:cxn>
              <a:cxn ang="0">
                <a:pos x="1975" y="137"/>
              </a:cxn>
              <a:cxn ang="0">
                <a:pos x="1947" y="375"/>
              </a:cxn>
              <a:cxn ang="0">
                <a:pos x="1819" y="594"/>
              </a:cxn>
              <a:cxn ang="0">
                <a:pos x="1755" y="932"/>
              </a:cxn>
              <a:cxn ang="0">
                <a:pos x="1837" y="1234"/>
              </a:cxn>
              <a:cxn ang="0">
                <a:pos x="1847" y="1261"/>
              </a:cxn>
              <a:cxn ang="0">
                <a:pos x="1865" y="1280"/>
              </a:cxn>
              <a:cxn ang="0">
                <a:pos x="1837" y="1298"/>
              </a:cxn>
              <a:cxn ang="0">
                <a:pos x="1746" y="1325"/>
              </a:cxn>
              <a:cxn ang="0">
                <a:pos x="1655" y="1399"/>
              </a:cxn>
              <a:cxn ang="0">
                <a:pos x="1600" y="1435"/>
              </a:cxn>
              <a:cxn ang="0">
                <a:pos x="1572" y="1490"/>
              </a:cxn>
              <a:cxn ang="0">
                <a:pos x="1554" y="1563"/>
              </a:cxn>
              <a:cxn ang="0">
                <a:pos x="1536" y="1618"/>
              </a:cxn>
              <a:cxn ang="0">
                <a:pos x="1417" y="1938"/>
              </a:cxn>
              <a:cxn ang="0">
                <a:pos x="1426" y="1984"/>
              </a:cxn>
            </a:cxnLst>
            <a:rect l="0" t="0" r="r" b="b"/>
            <a:pathLst>
              <a:path w="2005" h="1984">
                <a:moveTo>
                  <a:pt x="0" y="329"/>
                </a:moveTo>
                <a:cubicBezTo>
                  <a:pt x="6" y="320"/>
                  <a:pt x="10" y="308"/>
                  <a:pt x="18" y="301"/>
                </a:cubicBezTo>
                <a:cubicBezTo>
                  <a:pt x="34" y="287"/>
                  <a:pt x="73" y="265"/>
                  <a:pt x="73" y="265"/>
                </a:cubicBezTo>
                <a:cubicBezTo>
                  <a:pt x="87" y="222"/>
                  <a:pt x="170" y="138"/>
                  <a:pt x="210" y="109"/>
                </a:cubicBezTo>
                <a:cubicBezTo>
                  <a:pt x="233" y="93"/>
                  <a:pt x="261" y="82"/>
                  <a:pt x="283" y="64"/>
                </a:cubicBezTo>
                <a:cubicBezTo>
                  <a:pt x="318" y="35"/>
                  <a:pt x="339" y="15"/>
                  <a:pt x="384" y="0"/>
                </a:cubicBezTo>
                <a:cubicBezTo>
                  <a:pt x="552" y="3"/>
                  <a:pt x="719" y="4"/>
                  <a:pt x="887" y="9"/>
                </a:cubicBezTo>
                <a:cubicBezTo>
                  <a:pt x="1007" y="13"/>
                  <a:pt x="1110" y="51"/>
                  <a:pt x="1225" y="73"/>
                </a:cubicBezTo>
                <a:cubicBezTo>
                  <a:pt x="1325" y="93"/>
                  <a:pt x="1427" y="97"/>
                  <a:pt x="1527" y="119"/>
                </a:cubicBezTo>
                <a:cubicBezTo>
                  <a:pt x="1602" y="116"/>
                  <a:pt x="1881" y="77"/>
                  <a:pt x="1975" y="137"/>
                </a:cubicBezTo>
                <a:cubicBezTo>
                  <a:pt x="1994" y="215"/>
                  <a:pt x="2005" y="314"/>
                  <a:pt x="1947" y="375"/>
                </a:cubicBezTo>
                <a:cubicBezTo>
                  <a:pt x="1920" y="457"/>
                  <a:pt x="1853" y="516"/>
                  <a:pt x="1819" y="594"/>
                </a:cubicBezTo>
                <a:cubicBezTo>
                  <a:pt x="1772" y="701"/>
                  <a:pt x="1766" y="818"/>
                  <a:pt x="1755" y="932"/>
                </a:cubicBezTo>
                <a:cubicBezTo>
                  <a:pt x="1762" y="1079"/>
                  <a:pt x="1743" y="1140"/>
                  <a:pt x="1837" y="1234"/>
                </a:cubicBezTo>
                <a:cubicBezTo>
                  <a:pt x="1840" y="1243"/>
                  <a:pt x="1842" y="1253"/>
                  <a:pt x="1847" y="1261"/>
                </a:cubicBezTo>
                <a:cubicBezTo>
                  <a:pt x="1852" y="1268"/>
                  <a:pt x="1867" y="1272"/>
                  <a:pt x="1865" y="1280"/>
                </a:cubicBezTo>
                <a:cubicBezTo>
                  <a:pt x="1862" y="1291"/>
                  <a:pt x="1847" y="1294"/>
                  <a:pt x="1837" y="1298"/>
                </a:cubicBezTo>
                <a:cubicBezTo>
                  <a:pt x="1807" y="1311"/>
                  <a:pt x="1778" y="1317"/>
                  <a:pt x="1746" y="1325"/>
                </a:cubicBezTo>
                <a:cubicBezTo>
                  <a:pt x="1716" y="1350"/>
                  <a:pt x="1688" y="1378"/>
                  <a:pt x="1655" y="1399"/>
                </a:cubicBezTo>
                <a:cubicBezTo>
                  <a:pt x="1585" y="1444"/>
                  <a:pt x="1644" y="1369"/>
                  <a:pt x="1600" y="1435"/>
                </a:cubicBezTo>
                <a:cubicBezTo>
                  <a:pt x="1578" y="1503"/>
                  <a:pt x="1607" y="1422"/>
                  <a:pt x="1572" y="1490"/>
                </a:cubicBezTo>
                <a:cubicBezTo>
                  <a:pt x="1561" y="1511"/>
                  <a:pt x="1559" y="1543"/>
                  <a:pt x="1554" y="1563"/>
                </a:cubicBezTo>
                <a:cubicBezTo>
                  <a:pt x="1549" y="1582"/>
                  <a:pt x="1536" y="1618"/>
                  <a:pt x="1536" y="1618"/>
                </a:cubicBezTo>
                <a:cubicBezTo>
                  <a:pt x="1517" y="1733"/>
                  <a:pt x="1439" y="1824"/>
                  <a:pt x="1417" y="1938"/>
                </a:cubicBezTo>
                <a:cubicBezTo>
                  <a:pt x="1420" y="1953"/>
                  <a:pt x="1426" y="1984"/>
                  <a:pt x="1426" y="1984"/>
                </a:cubicBezTo>
              </a:path>
            </a:pathLst>
          </a:custGeom>
          <a:noFill/>
          <a:ln w="76200" cmpd="sng">
            <a:solidFill>
              <a:srgbClr val="FF00FF"/>
            </a:solidFill>
            <a:round/>
            <a:headEnd/>
            <a:tailEnd/>
          </a:ln>
          <a:effectLst>
            <a:outerShdw blurRad="63500" dist="38099"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9" name="Text Box 15"/>
          <p:cNvSpPr txBox="1">
            <a:spLocks noChangeArrowheads="1"/>
          </p:cNvSpPr>
          <p:nvPr/>
        </p:nvSpPr>
        <p:spPr bwMode="auto">
          <a:xfrm>
            <a:off x="5257800" y="42672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rPr>
              <a:t>أرنون</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52240" name="Text Box 16"/>
          <p:cNvSpPr txBox="1">
            <a:spLocks noChangeArrowheads="1"/>
          </p:cNvSpPr>
          <p:nvPr/>
        </p:nvSpPr>
        <p:spPr bwMode="auto">
          <a:xfrm>
            <a:off x="457200" y="20574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rPr>
              <a:t>أورشليم</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52241" name="Oval 17"/>
          <p:cNvSpPr>
            <a:spLocks noChangeArrowheads="1"/>
          </p:cNvSpPr>
          <p:nvPr/>
        </p:nvSpPr>
        <p:spPr bwMode="auto">
          <a:xfrm>
            <a:off x="2971800" y="28956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42" name="Oval 18"/>
          <p:cNvSpPr>
            <a:spLocks noChangeArrowheads="1"/>
          </p:cNvSpPr>
          <p:nvPr/>
        </p:nvSpPr>
        <p:spPr bwMode="auto">
          <a:xfrm>
            <a:off x="3962400" y="2743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73747" name="Text Box 19"/>
          <p:cNvSpPr txBox="1">
            <a:spLocks noChangeArrowheads="1"/>
          </p:cNvSpPr>
          <p:nvPr/>
        </p:nvSpPr>
        <p:spPr bwMode="auto">
          <a:xfrm rot="-3861716">
            <a:off x="3094038" y="4814858"/>
            <a:ext cx="167640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1" u="none" strike="noStrike" kern="1200" cap="none" spc="0" normalizeH="0" baseline="0" noProof="0" dirty="0">
                <a:ln>
                  <a:noFill/>
                </a:ln>
                <a:solidFill>
                  <a:srgbClr val="FFFFFF"/>
                </a:solidFill>
                <a:effectLst/>
                <a:uLnTx/>
                <a:uFillTx/>
                <a:latin typeface="Arial"/>
                <a:ea typeface="ＭＳ Ｐゴシック" charset="0"/>
                <a:cs typeface="Arial"/>
              </a:rPr>
              <a:t>البحر الميت</a:t>
            </a:r>
            <a:endParaRPr kumimoji="0" lang="en-US" sz="20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2244" name="Text Box 20"/>
          <p:cNvSpPr txBox="1">
            <a:spLocks noChangeArrowheads="1"/>
          </p:cNvSpPr>
          <p:nvPr/>
        </p:nvSpPr>
        <p:spPr bwMode="auto">
          <a:xfrm>
            <a:off x="5105400" y="5181600"/>
            <a:ext cx="22860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rPr>
              <a:t>مؤاب</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73749" name="Text Box 21"/>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192</a:t>
            </a:r>
          </a:p>
        </p:txBody>
      </p:sp>
      <p:sp>
        <p:nvSpPr>
          <p:cNvPr id="73750" name="Rectangle 23"/>
          <p:cNvSpPr>
            <a:spLocks noGrp="1" noChangeArrowheads="1"/>
          </p:cNvSpPr>
          <p:nvPr>
            <p:ph type="title" idx="4294967295"/>
          </p:nvPr>
        </p:nvSpPr>
        <p:spPr>
          <a:xfrm>
            <a:off x="1371600" y="152400"/>
            <a:ext cx="6400800" cy="838200"/>
          </a:xfrm>
          <a:solidFill>
            <a:schemeClr val="tx1"/>
          </a:solidFill>
          <a:ln cap="flat">
            <a:solidFill>
              <a:schemeClr val="tx1"/>
            </a:solidFill>
            <a:miter lim="800000"/>
            <a:headEnd/>
            <a:tailEnd/>
          </a:ln>
        </p:spPr>
        <p:txBody>
          <a:bodyPr anchor="ctr" anchorCtr="1"/>
          <a:lstStyle/>
          <a:p>
            <a:pPr algn="ctr" eaLnBrk="1" hangingPunct="1"/>
            <a:r>
              <a:rPr lang="ar-JO" altLang="zh-CN" b="1" dirty="0">
                <a:solidFill>
                  <a:schemeClr val="bg1"/>
                </a:solidFill>
                <a:ea typeface="宋体" charset="0"/>
              </a:rPr>
              <a:t>جغرافيا سفر راعوث</a:t>
            </a:r>
            <a:endParaRPr lang="en-US" b="1" dirty="0">
              <a:solidFill>
                <a:schemeClr val="bg1"/>
              </a:solidFill>
              <a:ea typeface="宋体" charset="0"/>
            </a:endParaRPr>
          </a:p>
        </p:txBody>
      </p:sp>
    </p:spTree>
    <p:extLst>
      <p:ext uri="{BB962C8B-B14F-4D97-AF65-F5344CB8AC3E}">
        <p14:creationId xmlns:p14="http://schemas.microsoft.com/office/powerpoint/2010/main" val="157618961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4000"/>
                                  </p:stCondLst>
                                  <p:childTnLst>
                                    <p:set>
                                      <p:cBhvr>
                                        <p:cTn id="6" dur="1" fill="hold">
                                          <p:stCondLst>
                                            <p:cond delay="0"/>
                                          </p:stCondLst>
                                        </p:cTn>
                                        <p:tgtEl>
                                          <p:spTgt spid="52228"/>
                                        </p:tgtEl>
                                        <p:attrNameLst>
                                          <p:attrName>style.visibility</p:attrName>
                                        </p:attrNameLst>
                                      </p:cBhvr>
                                      <p:to>
                                        <p:strVal val="visible"/>
                                      </p:to>
                                    </p:set>
                                    <p:animEffect transition="in" filter="wipe(up)">
                                      <p:cBhvr>
                                        <p:cTn id="7" dur="500"/>
                                        <p:tgtEl>
                                          <p:spTgt spid="52228"/>
                                        </p:tgtEl>
                                      </p:cBhvr>
                                    </p:animEffect>
                                  </p:childTnLst>
                                </p:cTn>
                              </p:par>
                            </p:childTnLst>
                          </p:cTn>
                        </p:par>
                        <p:par>
                          <p:cTn id="8" fill="hold" nodeType="afterGroup">
                            <p:stCondLst>
                              <p:cond delay="4500"/>
                            </p:stCondLst>
                            <p:childTnLst>
                              <p:par>
                                <p:cTn id="9" presetID="22" presetClass="entr" presetSubtype="2" fill="hold" grpId="0" nodeType="afterEffect">
                                  <p:stCondLst>
                                    <p:cond delay="3000"/>
                                  </p:stCondLst>
                                  <p:childTnLst>
                                    <p:set>
                                      <p:cBhvr>
                                        <p:cTn id="10" dur="1" fill="hold">
                                          <p:stCondLst>
                                            <p:cond delay="0"/>
                                          </p:stCondLst>
                                        </p:cTn>
                                        <p:tgtEl>
                                          <p:spTgt spid="52237"/>
                                        </p:tgtEl>
                                        <p:attrNameLst>
                                          <p:attrName>style.visibility</p:attrName>
                                        </p:attrNameLst>
                                      </p:cBhvr>
                                      <p:to>
                                        <p:strVal val="visible"/>
                                      </p:to>
                                    </p:set>
                                    <p:animEffect transition="in" filter="wipe(right)">
                                      <p:cBhvr>
                                        <p:cTn id="11" dur="500"/>
                                        <p:tgtEl>
                                          <p:spTgt spid="52237"/>
                                        </p:tgtEl>
                                      </p:cBhvr>
                                    </p:animEffect>
                                  </p:childTnLst>
                                </p:cTn>
                              </p:par>
                            </p:childTnLst>
                          </p:cTn>
                        </p:par>
                        <p:par>
                          <p:cTn id="12" fill="hold" nodeType="afterGroup">
                            <p:stCondLst>
                              <p:cond delay="8000"/>
                            </p:stCondLst>
                            <p:childTnLst>
                              <p:par>
                                <p:cTn id="13" presetID="22" presetClass="entr" presetSubtype="2" fill="hold" grpId="0" nodeType="afterEffect">
                                  <p:stCondLst>
                                    <p:cond delay="1000"/>
                                  </p:stCondLst>
                                  <p:childTnLst>
                                    <p:set>
                                      <p:cBhvr>
                                        <p:cTn id="14" dur="1" fill="hold">
                                          <p:stCondLst>
                                            <p:cond delay="0"/>
                                          </p:stCondLst>
                                        </p:cTn>
                                        <p:tgtEl>
                                          <p:spTgt spid="52234"/>
                                        </p:tgtEl>
                                        <p:attrNameLst>
                                          <p:attrName>style.visibility</p:attrName>
                                        </p:attrNameLst>
                                      </p:cBhvr>
                                      <p:to>
                                        <p:strVal val="visible"/>
                                      </p:to>
                                    </p:set>
                                    <p:animEffect transition="in" filter="wipe(right)">
                                      <p:cBhvr>
                                        <p:cTn id="15" dur="500"/>
                                        <p:tgtEl>
                                          <p:spTgt spid="52234"/>
                                        </p:tgtEl>
                                      </p:cBhvr>
                                    </p:animEffect>
                                  </p:childTnLst>
                                </p:cTn>
                              </p:par>
                            </p:childTnLst>
                          </p:cTn>
                        </p:par>
                        <p:par>
                          <p:cTn id="16" fill="hold" nodeType="afterGroup">
                            <p:stCondLst>
                              <p:cond delay="9500"/>
                            </p:stCondLst>
                            <p:childTnLst>
                              <p:par>
                                <p:cTn id="17" presetID="22" presetClass="entr" presetSubtype="8" fill="hold" grpId="0" nodeType="afterEffect">
                                  <p:stCondLst>
                                    <p:cond delay="5000"/>
                                  </p:stCondLst>
                                  <p:childTnLst>
                                    <p:set>
                                      <p:cBhvr>
                                        <p:cTn id="18" dur="1" fill="hold">
                                          <p:stCondLst>
                                            <p:cond delay="0"/>
                                          </p:stCondLst>
                                        </p:cTn>
                                        <p:tgtEl>
                                          <p:spTgt spid="52238"/>
                                        </p:tgtEl>
                                        <p:attrNameLst>
                                          <p:attrName>style.visibility</p:attrName>
                                        </p:attrNameLst>
                                      </p:cBhvr>
                                      <p:to>
                                        <p:strVal val="visible"/>
                                      </p:to>
                                    </p:set>
                                    <p:animEffect transition="in" filter="wipe(left)">
                                      <p:cBhvr>
                                        <p:cTn id="19" dur="500"/>
                                        <p:tgtEl>
                                          <p:spTgt spid="52238"/>
                                        </p:tgtEl>
                                      </p:cBhvr>
                                    </p:animEffect>
                                  </p:childTnLst>
                                </p:cTn>
                              </p:par>
                            </p:childTnLst>
                          </p:cTn>
                        </p:par>
                        <p:par>
                          <p:cTn id="20" fill="hold" nodeType="afterGroup">
                            <p:stCondLst>
                              <p:cond delay="15000"/>
                            </p:stCondLst>
                            <p:childTnLst>
                              <p:par>
                                <p:cTn id="21" presetID="9" presetClass="entr" presetSubtype="0" fill="hold" grpId="0" nodeType="afterEffect">
                                  <p:stCondLst>
                                    <p:cond delay="5000"/>
                                  </p:stCondLst>
                                  <p:childTnLst>
                                    <p:set>
                                      <p:cBhvr>
                                        <p:cTn id="22" dur="1" fill="hold">
                                          <p:stCondLst>
                                            <p:cond delay="0"/>
                                          </p:stCondLst>
                                        </p:cTn>
                                        <p:tgtEl>
                                          <p:spTgt spid="52241"/>
                                        </p:tgtEl>
                                        <p:attrNameLst>
                                          <p:attrName>style.visibility</p:attrName>
                                        </p:attrNameLst>
                                      </p:cBhvr>
                                      <p:to>
                                        <p:strVal val="visible"/>
                                      </p:to>
                                    </p:set>
                                    <p:animEffect transition="in" filter="dissolve">
                                      <p:cBhvr>
                                        <p:cTn id="23" dur="500"/>
                                        <p:tgtEl>
                                          <p:spTgt spid="52241"/>
                                        </p:tgtEl>
                                      </p:cBhvr>
                                    </p:animEffect>
                                  </p:childTnLst>
                                </p:cTn>
                              </p:par>
                            </p:childTnLst>
                          </p:cTn>
                        </p:par>
                        <p:par>
                          <p:cTn id="24" fill="hold" nodeType="afterGroup">
                            <p:stCondLst>
                              <p:cond delay="20500"/>
                            </p:stCondLst>
                            <p:childTnLst>
                              <p:par>
                                <p:cTn id="25" presetID="9" presetClass="entr" presetSubtype="0" fill="hold" grpId="0" nodeType="afterEffect">
                                  <p:stCondLst>
                                    <p:cond delay="0"/>
                                  </p:stCondLst>
                                  <p:childTnLst>
                                    <p:set>
                                      <p:cBhvr>
                                        <p:cTn id="26" dur="1" fill="hold">
                                          <p:stCondLst>
                                            <p:cond delay="0"/>
                                          </p:stCondLst>
                                        </p:cTn>
                                        <p:tgtEl>
                                          <p:spTgt spid="52240"/>
                                        </p:tgtEl>
                                        <p:attrNameLst>
                                          <p:attrName>style.visibility</p:attrName>
                                        </p:attrNameLst>
                                      </p:cBhvr>
                                      <p:to>
                                        <p:strVal val="visible"/>
                                      </p:to>
                                    </p:set>
                                    <p:animEffect transition="in" filter="dissolve">
                                      <p:cBhvr>
                                        <p:cTn id="27" dur="500"/>
                                        <p:tgtEl>
                                          <p:spTgt spid="52240"/>
                                        </p:tgtEl>
                                      </p:cBhvr>
                                    </p:animEffect>
                                  </p:childTnLst>
                                </p:cTn>
                              </p:par>
                            </p:childTnLst>
                          </p:cTn>
                        </p:par>
                        <p:par>
                          <p:cTn id="28" fill="hold" nodeType="afterGroup">
                            <p:stCondLst>
                              <p:cond delay="21000"/>
                            </p:stCondLst>
                            <p:childTnLst>
                              <p:par>
                                <p:cTn id="29" presetID="9" presetClass="entr" presetSubtype="0" fill="hold" grpId="0" nodeType="afterEffect">
                                  <p:stCondLst>
                                    <p:cond delay="4000"/>
                                  </p:stCondLst>
                                  <p:childTnLst>
                                    <p:set>
                                      <p:cBhvr>
                                        <p:cTn id="30" dur="1" fill="hold">
                                          <p:stCondLst>
                                            <p:cond delay="0"/>
                                          </p:stCondLst>
                                        </p:cTn>
                                        <p:tgtEl>
                                          <p:spTgt spid="52242"/>
                                        </p:tgtEl>
                                        <p:attrNameLst>
                                          <p:attrName>style.visibility</p:attrName>
                                        </p:attrNameLst>
                                      </p:cBhvr>
                                      <p:to>
                                        <p:strVal val="visible"/>
                                      </p:to>
                                    </p:set>
                                    <p:animEffect transition="in" filter="dissolve">
                                      <p:cBhvr>
                                        <p:cTn id="31" dur="500"/>
                                        <p:tgtEl>
                                          <p:spTgt spid="52242"/>
                                        </p:tgtEl>
                                      </p:cBhvr>
                                    </p:animEffect>
                                  </p:childTnLst>
                                </p:cTn>
                              </p:par>
                            </p:childTnLst>
                          </p:cTn>
                        </p:par>
                        <p:par>
                          <p:cTn id="32" fill="hold" nodeType="afterGroup">
                            <p:stCondLst>
                              <p:cond delay="25500"/>
                            </p:stCondLst>
                            <p:childTnLst>
                              <p:par>
                                <p:cTn id="33" presetID="9" presetClass="entr" presetSubtype="0" fill="hold" grpId="0" nodeType="afterEffect">
                                  <p:stCondLst>
                                    <p:cond delay="0"/>
                                  </p:stCondLst>
                                  <p:childTnLst>
                                    <p:set>
                                      <p:cBhvr>
                                        <p:cTn id="34" dur="1" fill="hold">
                                          <p:stCondLst>
                                            <p:cond delay="0"/>
                                          </p:stCondLst>
                                        </p:cTn>
                                        <p:tgtEl>
                                          <p:spTgt spid="52236"/>
                                        </p:tgtEl>
                                        <p:attrNameLst>
                                          <p:attrName>style.visibility</p:attrName>
                                        </p:attrNameLst>
                                      </p:cBhvr>
                                      <p:to>
                                        <p:strVal val="visible"/>
                                      </p:to>
                                    </p:set>
                                    <p:animEffect transition="in" filter="dissolve">
                                      <p:cBhvr>
                                        <p:cTn id="35" dur="500"/>
                                        <p:tgtEl>
                                          <p:spTgt spid="52236"/>
                                        </p:tgtEl>
                                      </p:cBhvr>
                                    </p:animEffect>
                                  </p:childTnLst>
                                </p:cTn>
                              </p:par>
                            </p:childTnLst>
                          </p:cTn>
                        </p:par>
                        <p:par>
                          <p:cTn id="36" fill="hold" nodeType="afterGroup">
                            <p:stCondLst>
                              <p:cond delay="26000"/>
                            </p:stCondLst>
                            <p:childTnLst>
                              <p:par>
                                <p:cTn id="37" presetID="9" presetClass="entr" presetSubtype="0" fill="hold" grpId="0" nodeType="afterEffect">
                                  <p:stCondLst>
                                    <p:cond delay="5000"/>
                                  </p:stCondLst>
                                  <p:childTnLst>
                                    <p:set>
                                      <p:cBhvr>
                                        <p:cTn id="38" dur="1" fill="hold">
                                          <p:stCondLst>
                                            <p:cond delay="0"/>
                                          </p:stCondLst>
                                        </p:cTn>
                                        <p:tgtEl>
                                          <p:spTgt spid="52239"/>
                                        </p:tgtEl>
                                        <p:attrNameLst>
                                          <p:attrName>style.visibility</p:attrName>
                                        </p:attrNameLst>
                                      </p:cBhvr>
                                      <p:to>
                                        <p:strVal val="visible"/>
                                      </p:to>
                                    </p:set>
                                    <p:animEffect transition="in" filter="dissolve">
                                      <p:cBhvr>
                                        <p:cTn id="39" dur="500"/>
                                        <p:tgtEl>
                                          <p:spTgt spid="52239"/>
                                        </p:tgtEl>
                                      </p:cBhvr>
                                    </p:animEffect>
                                  </p:childTnLst>
                                </p:cTn>
                              </p:par>
                            </p:childTnLst>
                          </p:cTn>
                        </p:par>
                        <p:par>
                          <p:cTn id="40" fill="hold" nodeType="afterGroup">
                            <p:stCondLst>
                              <p:cond delay="31500"/>
                            </p:stCondLst>
                            <p:childTnLst>
                              <p:par>
                                <p:cTn id="41" presetID="9" presetClass="entr" presetSubtype="0" fill="hold" grpId="0" nodeType="afterEffect">
                                  <p:stCondLst>
                                    <p:cond delay="5000"/>
                                  </p:stCondLst>
                                  <p:childTnLst>
                                    <p:set>
                                      <p:cBhvr>
                                        <p:cTn id="42" dur="1" fill="hold">
                                          <p:stCondLst>
                                            <p:cond delay="0"/>
                                          </p:stCondLst>
                                        </p:cTn>
                                        <p:tgtEl>
                                          <p:spTgt spid="52233"/>
                                        </p:tgtEl>
                                        <p:attrNameLst>
                                          <p:attrName>style.visibility</p:attrName>
                                        </p:attrNameLst>
                                      </p:cBhvr>
                                      <p:to>
                                        <p:strVal val="visible"/>
                                      </p:to>
                                    </p:set>
                                    <p:animEffect transition="in" filter="dissolve">
                                      <p:cBhvr>
                                        <p:cTn id="43" dur="500"/>
                                        <p:tgtEl>
                                          <p:spTgt spid="52233"/>
                                        </p:tgtEl>
                                      </p:cBhvr>
                                    </p:animEffect>
                                  </p:childTnLst>
                                </p:cTn>
                              </p:par>
                            </p:childTnLst>
                          </p:cTn>
                        </p:par>
                        <p:par>
                          <p:cTn id="44" fill="hold" nodeType="afterGroup">
                            <p:stCondLst>
                              <p:cond delay="37000"/>
                            </p:stCondLst>
                            <p:childTnLst>
                              <p:par>
                                <p:cTn id="45" presetID="9" presetClass="entr" presetSubtype="0" fill="hold" grpId="0" nodeType="afterEffect">
                                  <p:stCondLst>
                                    <p:cond delay="0"/>
                                  </p:stCondLst>
                                  <p:childTnLst>
                                    <p:set>
                                      <p:cBhvr>
                                        <p:cTn id="46" dur="1" fill="hold">
                                          <p:stCondLst>
                                            <p:cond delay="0"/>
                                          </p:stCondLst>
                                        </p:cTn>
                                        <p:tgtEl>
                                          <p:spTgt spid="52231"/>
                                        </p:tgtEl>
                                        <p:attrNameLst>
                                          <p:attrName>style.visibility</p:attrName>
                                        </p:attrNameLst>
                                      </p:cBhvr>
                                      <p:to>
                                        <p:strVal val="visible"/>
                                      </p:to>
                                    </p:set>
                                    <p:animEffect transition="in" filter="dissolve">
                                      <p:cBhvr>
                                        <p:cTn id="47" dur="500"/>
                                        <p:tgtEl>
                                          <p:spTgt spid="52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8" grpId="0" animBg="1"/>
      <p:bldP spid="52231" grpId="0" animBg="1" autoUpdateAnimBg="0"/>
      <p:bldP spid="52233" grpId="0" animBg="1" autoUpdateAnimBg="0"/>
      <p:bldP spid="52234" grpId="0" animBg="1"/>
      <p:bldP spid="52236" grpId="0" animBg="1" autoUpdateAnimBg="0"/>
      <p:bldP spid="52237" grpId="0" animBg="1"/>
      <p:bldP spid="52238" grpId="0" animBg="1"/>
      <p:bldP spid="52239" grpId="0" animBg="1" autoUpdateAnimBg="0"/>
      <p:bldP spid="52240" grpId="0" animBg="1" autoUpdateAnimBg="0"/>
      <p:bldP spid="52241" grpId="0" animBg="1" autoUpdateAnimBg="0"/>
      <p:bldP spid="52242" grpId="0" animBg="1"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660066"/>
          </a:solidFill>
        </p:spPr>
        <p:txBody>
          <a:bodyPr/>
          <a:lstStyle/>
          <a:p>
            <a:r>
              <a:rPr lang="ar-JO" b="1" dirty="0">
                <a:solidFill>
                  <a:srgbClr val="FFFFFF"/>
                </a:solidFill>
              </a:rPr>
              <a:t>القول الذي يقتبس عادة</a:t>
            </a:r>
            <a:endParaRPr lang="en-US" b="1" dirty="0">
              <a:solidFill>
                <a:srgbClr val="FFFFFF"/>
              </a:solidFill>
            </a:endParaRPr>
          </a:p>
        </p:txBody>
      </p:sp>
      <p:sp>
        <p:nvSpPr>
          <p:cNvPr id="3" name="Text Box 24"/>
          <p:cNvSpPr txBox="1">
            <a:spLocks noChangeArrowheads="1"/>
          </p:cNvSpPr>
          <p:nvPr/>
        </p:nvSpPr>
        <p:spPr bwMode="auto">
          <a:xfrm rot="600000">
            <a:off x="477030" y="2806685"/>
            <a:ext cx="8305800" cy="2215991"/>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يساعد الله الذين يساعدون </a:t>
            </a:r>
            <a:r>
              <a:rPr kumimoji="0" lang="ar-JO" altLang="zh-CN" sz="7200" b="1" i="0" u="none" strike="noStrike" kern="1200" cap="none" spc="0" normalizeH="0" baseline="0" noProof="0" dirty="0">
                <a:ln>
                  <a:noFill/>
                </a:ln>
                <a:solidFill>
                  <a:srgbClr val="FFFF00"/>
                </a:solidFill>
                <a:effectLst/>
                <a:uLnTx/>
                <a:uFillTx/>
                <a:latin typeface="Arial Black" charset="0"/>
                <a:ea typeface="宋体" charset="0"/>
                <a:cs typeface="宋体" charset="0"/>
              </a:rPr>
              <a:t>أنفسهم</a:t>
            </a:r>
            <a:endParaRPr kumimoji="0" lang="en-US" sz="7200" b="1" i="0" u="none" strike="noStrike" kern="1200" cap="none" spc="0" normalizeH="0" baseline="0" noProof="0" dirty="0">
              <a:ln>
                <a:noFill/>
              </a:ln>
              <a:solidFill>
                <a:srgbClr val="FFFF00"/>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a:ea typeface="ＭＳ Ｐゴシック" charset="-128"/>
                <a:cs typeface="Arial"/>
              </a:rPr>
              <a:t>في الكتاب المقدس</a:t>
            </a:r>
            <a:endPar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5" name="Title 1"/>
          <p:cNvSpPr txBox="1">
            <a:spLocks/>
          </p:cNvSpPr>
          <p:nvPr/>
        </p:nvSpPr>
        <p:spPr bwMode="auto">
          <a:xfrm>
            <a:off x="-26603" y="6143803"/>
            <a:ext cx="9159101" cy="710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a:ea typeface="ＭＳ Ｐゴシック" charset="-128"/>
                <a:cs typeface="Arial"/>
              </a:rPr>
              <a:t>2 هرطقات 4 : 7</a:t>
            </a:r>
            <a:endPar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Tree>
    <p:extLst>
      <p:ext uri="{BB962C8B-B14F-4D97-AF65-F5344CB8AC3E}">
        <p14:creationId xmlns:p14="http://schemas.microsoft.com/office/powerpoint/2010/main" val="3021398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2"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1795" name="Text Box 3"/>
          <p:cNvSpPr txBox="1">
            <a:spLocks noChangeArrowheads="1"/>
          </p:cNvSpPr>
          <p:nvPr/>
        </p:nvSpPr>
        <p:spPr bwMode="auto">
          <a:xfrm>
            <a:off x="0" y="972145"/>
            <a:ext cx="9296400" cy="707886"/>
          </a:xfrm>
          <a:prstGeom prst="rect">
            <a:avLst/>
          </a:prstGeom>
          <a:noFill/>
          <a:ln w="9525">
            <a:noFill/>
            <a:miter lim="800000"/>
            <a:headEnd/>
            <a:tailEnd/>
          </a:ln>
          <a:effectLst/>
        </p:spPr>
        <p:txBody>
          <a:bodyPr>
            <a:spAutoFit/>
          </a:bodyPr>
          <a:lstStyle/>
          <a:p>
            <a:pPr marL="865188" marR="0" lvl="2" indent="-636588" algn="r" defTabSz="914400" rtl="1" eaLnBrk="0" fontAlgn="base" latinLnBrk="0" hangingPunct="0">
              <a:lnSpc>
                <a:spcPct val="100000"/>
              </a:lnSpc>
              <a:spcBef>
                <a:spcPct val="0"/>
              </a:spcBef>
              <a:spcAft>
                <a:spcPct val="0"/>
              </a:spcAft>
              <a:buClrTx/>
              <a:buSzTx/>
              <a:buFont typeface="Wingdings 2" pitchFamily="-111" charset="2"/>
              <a:buChar char="î"/>
              <a:tabLst/>
              <a:defRPr/>
            </a:pPr>
            <a:r>
              <a:rPr kumimoji="0" lang="ar-JO" sz="40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الخيارات</a:t>
            </a:r>
            <a:r>
              <a:rPr kumimoji="0" lang="ar-JO" sz="40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1: 6-18</a:t>
            </a:r>
            <a:r>
              <a:rPr kumimoji="0" lang="en-US" sz="40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a:t>
            </a:r>
            <a:r>
              <a:rPr kumimoji="0" lang="en-US" sz="4000" b="1" i="0" u="none" strike="noStrike" kern="1200" cap="none" spc="0" normalizeH="0" baseline="0" noProof="0" dirty="0">
                <a:ln>
                  <a:noFill/>
                </a:ln>
                <a:solidFill>
                  <a:srgbClr val="FFFFFF"/>
                </a:solidFill>
                <a:effectLst>
                  <a:glow rad="228600">
                    <a:srgbClr val="000000"/>
                  </a:glow>
                </a:effectLst>
                <a:uLnTx/>
                <a:uFillTx/>
                <a:latin typeface="Arial" pitchFamily="-111" charset="0"/>
                <a:ea typeface="ＭＳ Ｐゴシック" charset="0"/>
                <a:cs typeface="ＭＳ Ｐゴシック" charset="0"/>
              </a:rPr>
              <a:t>	</a:t>
            </a:r>
          </a:p>
        </p:txBody>
      </p:sp>
      <p:sp>
        <p:nvSpPr>
          <p:cNvPr id="161796" name="Text Box 4"/>
          <p:cNvSpPr txBox="1">
            <a:spLocks noChangeArrowheads="1"/>
          </p:cNvSpPr>
          <p:nvPr/>
        </p:nvSpPr>
        <p:spPr bwMode="auto">
          <a:xfrm>
            <a:off x="0" y="2191345"/>
            <a:ext cx="9296400" cy="4770537"/>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marL="1773238"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glow>
                </a:effectLst>
                <a:uLnTx/>
                <a:uFillTx/>
                <a:latin typeface="Courier New" charset="0"/>
                <a:ea typeface="ＭＳ Ｐゴシック" charset="0"/>
                <a:cs typeface="ＭＳ Ｐゴシック" charset="0"/>
              </a:rPr>
              <a:t>	</a:t>
            </a:r>
            <a:r>
              <a:rPr kumimoji="0" lang="en-US" sz="4000" b="0" i="0" u="none" strike="noStrike" kern="1200" cap="none" spc="0" normalizeH="0" baseline="0" noProof="0" dirty="0">
                <a:ln>
                  <a:noFill/>
                </a:ln>
                <a:solidFill>
                  <a:srgbClr val="FFFFFF"/>
                </a:solidFill>
                <a:effectLst>
                  <a:glow rad="228600">
                    <a:srgbClr val="000000"/>
                  </a:glow>
                </a:effectLst>
                <a:uLnTx/>
                <a:uFillTx/>
                <a:latin typeface="Courier New" charset="0"/>
                <a:ea typeface="ＭＳ Ｐゴシック" charset="0"/>
                <a:cs typeface="Lucida Grande" charset="0"/>
              </a:rPr>
              <a:t>►</a:t>
            </a:r>
            <a:r>
              <a:rPr kumimoji="0" lang="en-US" sz="4000" b="0" i="0" u="none" strike="noStrike" kern="1200" cap="none" spc="0" normalizeH="0" baseline="0" noProof="0" dirty="0">
                <a:ln>
                  <a:noFill/>
                </a:ln>
                <a:solidFill>
                  <a:srgbClr val="FFFFFF"/>
                </a:solidFill>
                <a:effectLst>
                  <a:glow rad="228600">
                    <a:srgbClr val="000000"/>
                  </a:glow>
                </a:effectLst>
                <a:uLnTx/>
                <a:uFillTx/>
                <a:latin typeface="Courier New" charset="0"/>
                <a:ea typeface="Lucida Grande" charset="0"/>
                <a:cs typeface="Lucida Grande" charset="0"/>
              </a:rPr>
              <a:t> </a:t>
            </a:r>
            <a:r>
              <a:rPr kumimoji="0" lang="ar-JO" sz="4000" b="0" i="0" u="none" strike="noStrike" kern="1200" cap="none" spc="0" normalizeH="0" baseline="0" noProof="0" dirty="0">
                <a:ln>
                  <a:noFill/>
                </a:ln>
                <a:solidFill>
                  <a:srgbClr val="FFFFFF"/>
                </a:solidFill>
                <a:effectLst>
                  <a:glow rad="228600">
                    <a:srgbClr val="000000"/>
                  </a:glow>
                </a:effectLst>
                <a:uLnTx/>
                <a:uFillTx/>
                <a:latin typeface="Courier New" charset="0"/>
                <a:ea typeface="Lucida Grande" charset="0"/>
                <a:cs typeface="Lucida Grande" charset="0"/>
              </a:rPr>
              <a:t> </a:t>
            </a:r>
            <a:r>
              <a:rPr kumimoji="0" lang="ar-JO" sz="4000" b="1" i="0" u="none" strike="noStrike" kern="1200" cap="none" spc="0" normalizeH="0" baseline="0" noProof="0" dirty="0">
                <a:ln>
                  <a:noFill/>
                </a:ln>
                <a:solidFill>
                  <a:srgbClr val="FFFFFF"/>
                </a:solidFill>
                <a:effectLst>
                  <a:glow rad="228600">
                    <a:srgbClr val="000000"/>
                  </a:glow>
                </a:effectLst>
                <a:uLnTx/>
                <a:uFillTx/>
                <a:latin typeface="Arial" charset="0"/>
                <a:ea typeface="Lucida Grande" charset="0"/>
                <a:cs typeface="Lucida Grande" charset="0"/>
              </a:rPr>
              <a:t>ضع </a:t>
            </a:r>
            <a:r>
              <a:rPr kumimoji="0" lang="ar-JO" sz="4000" b="1" i="0" u="none" strike="noStrike" kern="1200" cap="none" spc="0" normalizeH="0" baseline="0" noProof="0" dirty="0">
                <a:ln>
                  <a:noFill/>
                </a:ln>
                <a:solidFill>
                  <a:srgbClr val="FFFF00"/>
                </a:solidFill>
                <a:effectLst>
                  <a:glow rad="228600">
                    <a:srgbClr val="000000"/>
                  </a:glow>
                </a:effectLst>
                <a:uLnTx/>
                <a:uFillTx/>
                <a:latin typeface="Arial" charset="0"/>
                <a:ea typeface="Lucida Grande" charset="0"/>
                <a:cs typeface="Lucida Grande" charset="0"/>
              </a:rPr>
              <a:t>الإحتمالات</a:t>
            </a:r>
            <a:r>
              <a:rPr kumimoji="0" lang="ar-JO" sz="4000" b="1" i="0" u="none" strike="noStrike" kern="1200" cap="none" spc="0" normalizeH="0" baseline="0" noProof="0" dirty="0">
                <a:ln>
                  <a:noFill/>
                </a:ln>
                <a:solidFill>
                  <a:srgbClr val="FFFFFF"/>
                </a:solidFill>
                <a:effectLst>
                  <a:glow rad="228600">
                    <a:srgbClr val="000000"/>
                  </a:glow>
                </a:effectLst>
                <a:uLnTx/>
                <a:uFillTx/>
                <a:latin typeface="Arial" charset="0"/>
                <a:ea typeface="Lucida Grande" charset="0"/>
                <a:cs typeface="Lucida Grande" charset="0"/>
              </a:rPr>
              <a:t> في اعتبارك (6-10)</a:t>
            </a: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4000" b="1" i="0" u="none" strike="noStrike" kern="1200" cap="none" spc="0" normalizeH="0" baseline="0" noProof="0" dirty="0">
              <a:ln>
                <a:noFill/>
              </a:ln>
              <a:solidFill>
                <a:srgbClr val="FFFFFF"/>
              </a:solidFill>
              <a:effectLst>
                <a:glow rad="228600">
                  <a:srgbClr val="000000"/>
                </a:glow>
              </a:effectLst>
              <a:uLnTx/>
              <a:uFillTx/>
              <a:latin typeface="Arial" charset="0"/>
              <a:ea typeface="Lucida Grande" charset="0"/>
              <a:cs typeface="Lucida Grande" charset="0"/>
            </a:endParaRPr>
          </a:p>
          <a:p>
            <a:pPr marL="1773238" marR="0" lvl="3" indent="0" algn="r" defTabSz="914400" rtl="1"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glow rad="228600">
                    <a:srgbClr val="000000"/>
                  </a:glow>
                </a:effectLst>
                <a:uLnTx/>
                <a:uFillTx/>
                <a:latin typeface="Monotype Sorts" charset="0"/>
                <a:ea typeface="ＭＳ Ｐゴシック" charset="0"/>
                <a:cs typeface="Times New Roman" charset="0"/>
              </a:rPr>
              <a:t>	</a:t>
            </a:r>
            <a:r>
              <a:rPr kumimoji="0" lang="ar-JO" sz="2400" b="0" i="0" u="none" strike="noStrike" kern="1200" cap="none" spc="0" normalizeH="0" baseline="0" noProof="0" dirty="0">
                <a:ln>
                  <a:noFill/>
                </a:ln>
                <a:solidFill>
                  <a:srgbClr val="FFFFFF"/>
                </a:solidFill>
                <a:effectLst>
                  <a:glow rad="228600">
                    <a:srgbClr val="000000"/>
                  </a:glow>
                </a:effectLst>
                <a:uLnTx/>
                <a:uFillTx/>
                <a:latin typeface="Monotype Sorts" charset="0"/>
                <a:ea typeface="ＭＳ Ｐゴシック" charset="0"/>
                <a:cs typeface="Times New Roman" charset="0"/>
              </a:rPr>
              <a:t> </a:t>
            </a:r>
            <a:r>
              <a:rPr kumimoji="0" lang="en-US" sz="2400" b="0" i="0" u="none" strike="noStrike" kern="1200" cap="none" spc="0" normalizeH="0" baseline="0" noProof="0" dirty="0">
                <a:ln>
                  <a:noFill/>
                </a:ln>
                <a:solidFill>
                  <a:srgbClr val="FFFFFF"/>
                </a:solidFill>
                <a:effectLst>
                  <a:glow rad="228600">
                    <a:srgbClr val="000000"/>
                  </a:glow>
                </a:effectLst>
                <a:uLnTx/>
                <a:uFillTx/>
                <a:latin typeface="Monotype Sorts" charset="0"/>
                <a:ea typeface="ＭＳ Ｐゴシック" charset="0"/>
                <a:cs typeface="Times New Roman" charset="0"/>
              </a:rPr>
              <a:t>v</a:t>
            </a:r>
            <a:r>
              <a:rPr kumimoji="0" lang="en-US" sz="2400" b="0" i="0" u="none" strike="noStrike" kern="1200" cap="none" spc="0" normalizeH="0" baseline="0" noProof="0" dirty="0">
                <a:ln>
                  <a:noFill/>
                </a:ln>
                <a:solidFill>
                  <a:srgbClr val="FFFFFF"/>
                </a:solidFill>
                <a:effectLst>
                  <a:glow rad="228600">
                    <a:srgbClr val="000000"/>
                  </a:glow>
                </a:effectLst>
                <a:uLnTx/>
                <a:uFillTx/>
                <a:latin typeface="Times New Roman" charset="0"/>
                <a:ea typeface="ＭＳ Ｐゴシック" charset="0"/>
                <a:cs typeface="Times New Roman" charset="0"/>
              </a:rPr>
              <a:t>  </a:t>
            </a:r>
            <a:r>
              <a:rPr kumimoji="0" lang="ar-JO" sz="2400" b="0" i="0" u="none" strike="noStrike" kern="1200" cap="none" spc="0" normalizeH="0" baseline="0" noProof="0" dirty="0">
                <a:ln>
                  <a:noFill/>
                </a:ln>
                <a:solidFill>
                  <a:srgbClr val="FFFFFF"/>
                </a:solidFill>
                <a:effectLst>
                  <a:glow rad="228600">
                    <a:srgbClr val="000000"/>
                  </a:glow>
                </a:effectLst>
                <a:uLnTx/>
                <a:uFillTx/>
                <a:latin typeface="Times New Roman" charset="0"/>
                <a:ea typeface="ＭＳ Ｐゴシック" charset="0"/>
                <a:cs typeface="Times New Roman" charset="0"/>
              </a:rPr>
              <a:t>  </a:t>
            </a:r>
            <a:r>
              <a:rPr kumimoji="0" lang="ar-JO" sz="36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Times New Roman" charset="0"/>
              </a:rPr>
              <a:t>في يهوذا (6-7)</a:t>
            </a:r>
            <a:endParaRPr kumimoji="0" lang="en-US" sz="36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Times New Roman" charset="0"/>
            </a:endParaRP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Times New Roman" charset="0"/>
              </a:rPr>
              <a:t>		</a:t>
            </a:r>
            <a:r>
              <a:rPr kumimoji="0" lang="en-US" sz="2400" b="0" i="0" u="none" strike="noStrike" kern="1200" cap="none" spc="0" normalizeH="0" baseline="0" noProof="0" dirty="0">
                <a:ln>
                  <a:noFill/>
                </a:ln>
                <a:solidFill>
                  <a:srgbClr val="FFFFFF"/>
                </a:solidFill>
                <a:effectLst>
                  <a:glow rad="228600">
                    <a:srgbClr val="000000"/>
                  </a:glow>
                </a:effectLst>
                <a:uLnTx/>
                <a:uFillTx/>
                <a:latin typeface="Monotype Sorts" charset="0"/>
                <a:ea typeface="ＭＳ Ｐゴシック" charset="0"/>
                <a:cs typeface="Times New Roman" charset="0"/>
              </a:rPr>
              <a:t>v</a:t>
            </a:r>
            <a:r>
              <a:rPr kumimoji="0" lang="en-US" sz="2400" b="0" i="0" u="none" strike="noStrike" kern="1200" cap="none" spc="0" normalizeH="0" baseline="0" noProof="0" dirty="0">
                <a:ln>
                  <a:noFill/>
                </a:ln>
                <a:solidFill>
                  <a:srgbClr val="FFFFFF"/>
                </a:solidFill>
                <a:effectLst>
                  <a:glow rad="228600">
                    <a:srgbClr val="000000"/>
                  </a:glow>
                </a:effectLst>
                <a:uLnTx/>
                <a:uFillTx/>
                <a:latin typeface="Times New Roman" charset="0"/>
                <a:ea typeface="ＭＳ Ｐゴシック" charset="0"/>
                <a:cs typeface="Times New Roman" charset="0"/>
              </a:rPr>
              <a:t>  </a:t>
            </a:r>
            <a:r>
              <a:rPr kumimoji="0" lang="ar-JO" sz="2400" b="0" i="0" u="none" strike="noStrike" kern="1200" cap="none" spc="0" normalizeH="0" baseline="0" noProof="0" dirty="0">
                <a:ln>
                  <a:noFill/>
                </a:ln>
                <a:solidFill>
                  <a:srgbClr val="FFFFFF"/>
                </a:solidFill>
                <a:effectLst>
                  <a:glow rad="228600">
                    <a:srgbClr val="000000"/>
                  </a:glow>
                </a:effectLst>
                <a:uLnTx/>
                <a:uFillTx/>
                <a:latin typeface="Times New Roman" charset="0"/>
                <a:ea typeface="ＭＳ Ｐゴシック" charset="0"/>
                <a:cs typeface="Times New Roman" charset="0"/>
              </a:rPr>
              <a:t>  </a:t>
            </a:r>
            <a:r>
              <a:rPr kumimoji="0" lang="ar-JO" sz="36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Times New Roman" charset="0"/>
              </a:rPr>
              <a:t>في مؤاب (8-10)</a:t>
            </a:r>
            <a:endParaRPr kumimoji="0" lang="en-US" sz="36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Times New Roman"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3600" b="1" i="0" u="none" strike="noStrike" kern="1200" cap="none" spc="0" normalizeH="0" baseline="0" noProof="0" dirty="0">
              <a:ln>
                <a:noFill/>
              </a:ln>
              <a:solidFill>
                <a:srgbClr val="FFFFFF"/>
              </a:solidFill>
              <a:effectLst>
                <a:glow rad="228600">
                  <a:srgbClr val="000000"/>
                </a:glow>
              </a:effectLst>
              <a:uLnTx/>
              <a:uFillTx/>
              <a:latin typeface="Arial" charset="0"/>
              <a:ea typeface="Times New Roman" charset="0"/>
              <a:cs typeface="Times New Roman" charset="0"/>
            </a:endParaRPr>
          </a:p>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glow>
                </a:effectLst>
                <a:uLnTx/>
                <a:uFillTx/>
                <a:latin typeface="Courier New" charset="0"/>
                <a:ea typeface="Times New Roman" charset="0"/>
                <a:cs typeface="Times New Roman" charset="0"/>
              </a:rPr>
              <a:t>	</a:t>
            </a:r>
            <a:r>
              <a:rPr kumimoji="0" lang="en-US" sz="4000" b="0" i="0" u="none" strike="noStrike" kern="1200" cap="none" spc="0" normalizeH="0" baseline="0" noProof="0" dirty="0">
                <a:ln>
                  <a:noFill/>
                </a:ln>
                <a:solidFill>
                  <a:srgbClr val="FFFFFF"/>
                </a:solidFill>
                <a:effectLst>
                  <a:glow rad="228600">
                    <a:srgbClr val="000000"/>
                  </a:glow>
                </a:effectLst>
                <a:uLnTx/>
                <a:uFillTx/>
                <a:latin typeface="Courier New" charset="0"/>
                <a:ea typeface="ＭＳ Ｐゴシック" charset="0"/>
                <a:cs typeface="Lucida Grande" charset="0"/>
              </a:rPr>
              <a:t>►</a:t>
            </a:r>
            <a:r>
              <a:rPr kumimoji="0" lang="en-US" sz="4000" b="0" i="0" u="none" strike="noStrike" kern="1200" cap="none" spc="0" normalizeH="0" baseline="0" noProof="0" dirty="0">
                <a:ln>
                  <a:noFill/>
                </a:ln>
                <a:solidFill>
                  <a:srgbClr val="FFFFFF"/>
                </a:solidFill>
                <a:effectLst>
                  <a:glow rad="228600">
                    <a:srgbClr val="000000"/>
                  </a:glow>
                </a:effectLst>
                <a:uLnTx/>
                <a:uFillTx/>
                <a:latin typeface="Courier New" charset="0"/>
                <a:ea typeface="Lucida Grande" charset="0"/>
                <a:cs typeface="Lucida Grande" charset="0"/>
              </a:rPr>
              <a:t> </a:t>
            </a:r>
            <a:r>
              <a:rPr kumimoji="0" lang="ar-JO" sz="4000" b="0" i="0" u="none" strike="noStrike" kern="1200" cap="none" spc="0" normalizeH="0" baseline="0" noProof="0" dirty="0">
                <a:ln>
                  <a:noFill/>
                </a:ln>
                <a:solidFill>
                  <a:srgbClr val="FFFFFF"/>
                </a:solidFill>
                <a:effectLst>
                  <a:glow rad="228600">
                    <a:srgbClr val="000000"/>
                  </a:glow>
                </a:effectLst>
                <a:uLnTx/>
                <a:uFillTx/>
                <a:latin typeface="Courier New" charset="0"/>
                <a:ea typeface="Lucida Grande" charset="0"/>
                <a:cs typeface="Lucida Grande" charset="0"/>
              </a:rPr>
              <a:t> </a:t>
            </a:r>
            <a:r>
              <a:rPr kumimoji="0" lang="ar-JO" sz="4000" b="1" i="0" u="none" strike="noStrike" kern="1200" cap="none" spc="0" normalizeH="0" baseline="0" noProof="0" dirty="0">
                <a:ln>
                  <a:noFill/>
                </a:ln>
                <a:solidFill>
                  <a:srgbClr val="FFFFFF"/>
                </a:solidFill>
                <a:effectLst>
                  <a:glow rad="228600">
                    <a:srgbClr val="000000"/>
                  </a:glow>
                </a:effectLst>
                <a:uLnTx/>
                <a:uFillTx/>
                <a:latin typeface="Arial" charset="0"/>
                <a:ea typeface="Lucida Grande" charset="0"/>
                <a:cs typeface="Lucida Grande" charset="0"/>
              </a:rPr>
              <a:t>تفكر في </a:t>
            </a:r>
            <a:r>
              <a:rPr kumimoji="0" lang="ar-JO" sz="4000" b="1" i="0" u="none" strike="noStrike" kern="1200" cap="none" spc="0" normalizeH="0" baseline="0" noProof="0" dirty="0">
                <a:ln>
                  <a:noFill/>
                </a:ln>
                <a:solidFill>
                  <a:srgbClr val="FFFF00"/>
                </a:solidFill>
                <a:effectLst>
                  <a:glow rad="228600">
                    <a:srgbClr val="000000"/>
                  </a:glow>
                </a:effectLst>
                <a:uLnTx/>
                <a:uFillTx/>
                <a:latin typeface="Arial" charset="0"/>
                <a:ea typeface="Lucida Grande" charset="0"/>
                <a:cs typeface="Lucida Grande" charset="0"/>
              </a:rPr>
              <a:t>الإحتمالات</a:t>
            </a:r>
            <a:r>
              <a:rPr kumimoji="0" lang="en-US" sz="4000" b="1" i="0" u="none" strike="noStrike" kern="1200" cap="none" spc="0" normalizeH="0" baseline="0" noProof="0" dirty="0">
                <a:ln>
                  <a:noFill/>
                </a:ln>
                <a:solidFill>
                  <a:srgbClr val="FFFFFF"/>
                </a:solidFill>
                <a:effectLst>
                  <a:glow rad="228600">
                    <a:srgbClr val="000000"/>
                  </a:glow>
                </a:effectLst>
                <a:uLnTx/>
                <a:uFillTx/>
                <a:latin typeface="Arial" charset="0"/>
                <a:ea typeface="Lucida Grande" charset="0"/>
                <a:cs typeface="Lucida Grande" charset="0"/>
              </a:rPr>
              <a:t>							</a:t>
            </a:r>
            <a:r>
              <a:rPr kumimoji="0" lang="ar-JO" sz="4000" b="1" i="0" u="none" strike="noStrike" kern="1200" cap="none" spc="0" normalizeH="0" baseline="0" noProof="0" dirty="0">
                <a:ln>
                  <a:noFill/>
                </a:ln>
                <a:solidFill>
                  <a:srgbClr val="FFFFFF"/>
                </a:solidFill>
                <a:effectLst>
                  <a:glow rad="228600">
                    <a:srgbClr val="000000"/>
                  </a:glow>
                </a:effectLst>
                <a:uLnTx/>
                <a:uFillTx/>
                <a:latin typeface="Arial" charset="0"/>
                <a:ea typeface="Lucida Grande" charset="0"/>
                <a:cs typeface="Lucida Grande" charset="0"/>
              </a:rPr>
              <a:t>11-14</a:t>
            </a:r>
            <a:endParaRPr kumimoji="0" lang="en-US" sz="4000" b="1" i="0" u="none" strike="noStrike" kern="1200" cap="none" spc="0" normalizeH="0" baseline="0" noProof="0" dirty="0">
              <a:ln>
                <a:noFill/>
              </a:ln>
              <a:solidFill>
                <a:srgbClr val="FFFFFF"/>
              </a:solidFill>
              <a:effectLst>
                <a:glow rad="228600">
                  <a:srgbClr val="000000"/>
                </a:glow>
              </a:effectLst>
              <a:uLnTx/>
              <a:uFillTx/>
              <a:latin typeface="Arial" charset="0"/>
              <a:ea typeface="Lucida Grande" charset="0"/>
              <a:cs typeface="Lucida Grande" charset="0"/>
            </a:endParaRPr>
          </a:p>
        </p:txBody>
      </p:sp>
      <p:sp>
        <p:nvSpPr>
          <p:cNvPr id="2" name="Title 1"/>
          <p:cNvSpPr>
            <a:spLocks noGrp="1"/>
          </p:cNvSpPr>
          <p:nvPr>
            <p:ph type="title" idx="4294967295"/>
          </p:nvPr>
        </p:nvSpPr>
        <p:spPr>
          <a:xfrm>
            <a:off x="685800" y="-55205"/>
            <a:ext cx="7772400" cy="830997"/>
          </a:xfrm>
          <a:noFill/>
          <a:ln w="9525">
            <a:noFill/>
            <a:miter lim="800000"/>
            <a:headEnd/>
            <a:tailEnd/>
          </a:ln>
          <a:effectLst/>
        </p:spPr>
        <p:txBody>
          <a:bodyPr vert="horz" wrap="square" lIns="91440" tIns="45720" rIns="91440" bIns="45720" numCol="1" anchor="b" anchorCtr="0" compatLnSpc="1">
            <a:prstTxWarp prst="textNoShape">
              <a:avLst/>
            </a:prstTxWarp>
            <a:spAutoFit/>
          </a:bodyPr>
          <a:lstStyle/>
          <a:p>
            <a:pPr>
              <a:spcBef>
                <a:spcPct val="50000"/>
              </a:spcBef>
            </a:pPr>
            <a:r>
              <a:rPr lang="ar-JO" sz="4800" b="1" kern="1200" dirty="0">
                <a:solidFill>
                  <a:schemeClr val="bg1"/>
                </a:solidFill>
                <a:effectLst>
                  <a:glow rad="228600">
                    <a:schemeClr val="tx1"/>
                  </a:glow>
                </a:effectLst>
                <a:latin typeface="Arial Narrow" pitchFamily="-111" charset="0"/>
                <a:ea typeface="+mn-ea"/>
                <a:cs typeface="+mn-cs"/>
              </a:rPr>
              <a:t>راعوث 1</a:t>
            </a:r>
            <a:endParaRPr lang="en-US" sz="4800" b="1" kern="1200" dirty="0">
              <a:solidFill>
                <a:schemeClr val="bg1"/>
              </a:solidFill>
              <a:effectLst>
                <a:glow rad="228600">
                  <a:schemeClr val="tx1"/>
                </a:glow>
              </a:effectLst>
              <a:latin typeface="Arial Narrow" pitchFamily="-111" charset="0"/>
              <a:ea typeface="+mn-ea"/>
              <a:cs typeface="+mn-cs"/>
            </a:endParaRPr>
          </a:p>
        </p:txBody>
      </p:sp>
    </p:spTree>
    <p:extLst>
      <p:ext uri="{BB962C8B-B14F-4D97-AF65-F5344CB8AC3E}">
        <p14:creationId xmlns:p14="http://schemas.microsoft.com/office/powerpoint/2010/main" val="352109404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61795"/>
                                        </p:tgtEl>
                                        <p:attrNameLst>
                                          <p:attrName>style.visibility</p:attrName>
                                        </p:attrNameLst>
                                      </p:cBhvr>
                                      <p:to>
                                        <p:strVal val="visible"/>
                                      </p:to>
                                    </p:set>
                                    <p:animEffect transition="in" filter="dissolve">
                                      <p:cBhvr>
                                        <p:cTn id="7" dur="75"/>
                                        <p:tgtEl>
                                          <p:spTgt spid="1617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1796"/>
                                        </p:tgtEl>
                                        <p:attrNameLst>
                                          <p:attrName>style.visibility</p:attrName>
                                        </p:attrNameLst>
                                      </p:cBhvr>
                                      <p:to>
                                        <p:strVal val="visible"/>
                                      </p:to>
                                    </p:set>
                                    <p:animEffect transition="in" filter="dissolve">
                                      <p:cBhvr>
                                        <p:cTn id="12" dur="500"/>
                                        <p:tgtEl>
                                          <p:spTgt spid="1617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utoUpdateAnimBg="0"/>
      <p:bldP spid="161796"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50"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2819" name="Text Box 3"/>
          <p:cNvSpPr txBox="1">
            <a:spLocks noChangeArrowheads="1"/>
          </p:cNvSpPr>
          <p:nvPr/>
        </p:nvSpPr>
        <p:spPr bwMode="auto">
          <a:xfrm>
            <a:off x="0" y="908595"/>
            <a:ext cx="9296400" cy="707886"/>
          </a:xfrm>
          <a:prstGeom prst="rect">
            <a:avLst/>
          </a:prstGeom>
          <a:noFill/>
          <a:ln w="9525">
            <a:noFill/>
            <a:miter lim="800000"/>
            <a:headEnd/>
            <a:tailEnd/>
          </a:ln>
          <a:effectLst/>
        </p:spPr>
        <p:txBody>
          <a:bodyPr>
            <a:spAutoFit/>
          </a:bodyPr>
          <a:lstStyle/>
          <a:p>
            <a:pPr marL="865188" marR="0" lvl="2" indent="-636588" algn="r" defTabSz="914400" rtl="1" eaLnBrk="0" fontAlgn="base" latinLnBrk="0" hangingPunct="0">
              <a:lnSpc>
                <a:spcPct val="100000"/>
              </a:lnSpc>
              <a:spcBef>
                <a:spcPct val="0"/>
              </a:spcBef>
              <a:spcAft>
                <a:spcPct val="0"/>
              </a:spcAft>
              <a:buClrTx/>
              <a:buSzTx/>
              <a:buFont typeface="Wingdings 2" pitchFamily="-111" charset="2"/>
              <a:buChar char="î"/>
              <a:tabLst/>
              <a:defRPr/>
            </a:pP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الخيارات</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1: 6-18</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p>
        </p:txBody>
      </p:sp>
      <p:sp>
        <p:nvSpPr>
          <p:cNvPr id="162820" name="Text Box 4"/>
          <p:cNvSpPr txBox="1">
            <a:spLocks noChangeArrowheads="1"/>
          </p:cNvSpPr>
          <p:nvPr/>
        </p:nvSpPr>
        <p:spPr bwMode="auto">
          <a:xfrm>
            <a:off x="0" y="2127795"/>
            <a:ext cx="9296400" cy="3200876"/>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ＭＳ Ｐゴシック"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Lucida Grande" charset="0"/>
              </a:rPr>
              <a:t>►</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Lucida Grande" charset="0"/>
                <a:cs typeface="Lucida Grande" charset="0"/>
              </a:rPr>
              <a:t>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Lucida Grande" charset="0"/>
                <a:cs typeface="Lucida Grande" charset="0"/>
              </a:rPr>
              <a:t> اختر أولوياتك (15-18)</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Lucida Grande" charset="0"/>
              <a:cs typeface="Lucida Grande" charset="0"/>
            </a:endParaRP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  </a:t>
            </a:r>
            <a:r>
              <a:rPr kumimoji="0" lang="ar-JO"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الجغرافيا</a:t>
            </a:r>
            <a:r>
              <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  </a:t>
            </a:r>
            <a:r>
              <a:rPr kumimoji="0" lang="ar-JO"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النسب</a:t>
            </a:r>
            <a:r>
              <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  </a:t>
            </a:r>
            <a:r>
              <a:rPr kumimoji="0" lang="ar-JO"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اللاهوت</a:t>
            </a:r>
            <a:r>
              <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a:t>
            </a:r>
            <a:endParaRPr kumimoji="0" lang="ar-JO"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endParaRPr>
          </a:p>
        </p:txBody>
      </p:sp>
      <p:sp>
        <p:nvSpPr>
          <p:cNvPr id="2" name="Title 1"/>
          <p:cNvSpPr>
            <a:spLocks noGrp="1"/>
          </p:cNvSpPr>
          <p:nvPr>
            <p:ph type="title" idx="4294967295"/>
          </p:nvPr>
        </p:nvSpPr>
        <p:spPr>
          <a:xfrm>
            <a:off x="755576" y="-138301"/>
            <a:ext cx="7772400" cy="830997"/>
          </a:xfrm>
          <a:noFill/>
          <a:ln w="9525">
            <a:noFill/>
            <a:miter lim="800000"/>
            <a:headEnd/>
            <a:tailEnd/>
          </a:ln>
          <a:effectLst/>
        </p:spPr>
        <p:txBody>
          <a:bodyPr vert="horz" wrap="square" lIns="91440" tIns="45720" rIns="91440" bIns="45720" numCol="1" anchor="b" anchorCtr="0" compatLnSpc="1">
            <a:prstTxWarp prst="textNoShape">
              <a:avLst/>
            </a:prstTxWarp>
            <a:spAutoFit/>
          </a:bodyPr>
          <a:lstStyle/>
          <a:p>
            <a:pPr>
              <a:spcBef>
                <a:spcPct val="50000"/>
              </a:spcBef>
            </a:pPr>
            <a:r>
              <a:rPr lang="ar-JO" sz="4800" b="1" kern="1200" dirty="0">
                <a:solidFill>
                  <a:schemeClr val="bg1"/>
                </a:solidFill>
                <a:effectLst>
                  <a:glow rad="228600">
                    <a:schemeClr val="tx1">
                      <a:alpha val="75000"/>
                    </a:schemeClr>
                  </a:glow>
                </a:effectLst>
                <a:latin typeface="Arial Narrow" pitchFamily="-111" charset="0"/>
                <a:ea typeface="+mn-ea"/>
                <a:cs typeface="+mn-cs"/>
              </a:rPr>
              <a:t>راعوث 1</a:t>
            </a:r>
            <a:endParaRPr lang="en-US" sz="4800" b="1" kern="1200" dirty="0">
              <a:solidFill>
                <a:schemeClr val="bg1"/>
              </a:solidFill>
              <a:effectLst>
                <a:glow rad="228600">
                  <a:schemeClr val="tx1">
                    <a:alpha val="75000"/>
                  </a:schemeClr>
                </a:glow>
              </a:effectLst>
              <a:latin typeface="Arial Narrow" pitchFamily="-111" charset="0"/>
              <a:ea typeface="+mn-ea"/>
              <a:cs typeface="+mn-cs"/>
            </a:endParaRPr>
          </a:p>
        </p:txBody>
      </p:sp>
    </p:spTree>
    <p:extLst>
      <p:ext uri="{BB962C8B-B14F-4D97-AF65-F5344CB8AC3E}">
        <p14:creationId xmlns:p14="http://schemas.microsoft.com/office/powerpoint/2010/main" val="407784108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162820"/>
                                        </p:tgtEl>
                                        <p:attrNameLst>
                                          <p:attrName>style.visibility</p:attrName>
                                        </p:attrNameLst>
                                      </p:cBhvr>
                                      <p:to>
                                        <p:strVal val="visible"/>
                                      </p:to>
                                    </p:set>
                                    <p:animEffect transition="in" filter="dissolve">
                                      <p:cBhvr>
                                        <p:cTn id="7" dur="75"/>
                                        <p:tgtEl>
                                          <p:spTgt spid="162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20" grpId="0"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3" name="Picture 2" descr="Screen Shot 2017-10-28 at 4.16.54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5152398"/>
          </a:xfrm>
          <a:prstGeom prst="rect">
            <a:avLst/>
          </a:prstGeom>
        </p:spPr>
      </p:pic>
      <p:sp>
        <p:nvSpPr>
          <p:cNvPr id="2" name="Title 1"/>
          <p:cNvSpPr>
            <a:spLocks noGrp="1"/>
          </p:cNvSpPr>
          <p:nvPr>
            <p:ph type="title" idx="4294967295"/>
          </p:nvPr>
        </p:nvSpPr>
        <p:spPr>
          <a:xfrm>
            <a:off x="0" y="5152398"/>
            <a:ext cx="9144000" cy="1705602"/>
          </a:xfrm>
          <a:noFill/>
          <a:ln>
            <a:noFill/>
          </a:ln>
        </p:spPr>
        <p:txBody>
          <a:bodyPr vert="horz" wrap="square" lIns="91440" tIns="45720" rIns="91440" bIns="45720" numCol="1" anchor="ctr" anchorCtr="0" compatLnSpc="1">
            <a:prstTxWarp prst="textNoShape">
              <a:avLst/>
            </a:prstTxWarp>
          </a:bodyPr>
          <a:lstStyle/>
          <a:p>
            <a:r>
              <a:rPr lang="ar-JO" b="1" dirty="0">
                <a:solidFill>
                  <a:schemeClr val="bg1"/>
                </a:solidFill>
                <a:effectLst>
                  <a:outerShdw blurRad="50800" dist="88900" dir="2700000" algn="tl" rotWithShape="0">
                    <a:srgbClr val="000000">
                      <a:alpha val="78000"/>
                    </a:srgbClr>
                  </a:outerShdw>
                </a:effectLst>
                <a:latin typeface="Arial"/>
                <a:cs typeface="Arial"/>
              </a:rPr>
              <a:t>ترفض راعوث ترك نعمي</a:t>
            </a:r>
            <a:endParaRPr lang="en-US" b="1" dirty="0">
              <a:solidFill>
                <a:schemeClr val="bg1"/>
              </a:solidFill>
              <a:effectLst>
                <a:outerShdw blurRad="50800" dist="88900" dir="2700000" algn="tl" rotWithShape="0">
                  <a:srgbClr val="000000">
                    <a:alpha val="78000"/>
                  </a:srgbClr>
                </a:outerShdw>
              </a:effectLst>
              <a:latin typeface="Arial"/>
              <a:cs typeface="Arial"/>
            </a:endParaRPr>
          </a:p>
        </p:txBody>
      </p:sp>
    </p:spTree>
    <p:extLst>
      <p:ext uri="{BB962C8B-B14F-4D97-AF65-F5344CB8AC3E}">
        <p14:creationId xmlns:p14="http://schemas.microsoft.com/office/powerpoint/2010/main" val="283113614"/>
      </p:ext>
    </p:extLst>
  </p:cSld>
  <p:clrMapOvr>
    <a:masterClrMapping/>
  </p:clrMapOvr>
  <p:transition>
    <p:randomBar dir="vert"/>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47107" name="Picture 7" descr="p29"/>
          <p:cNvPicPr>
            <a:picLocks noChangeAspect="1" noChangeArrowheads="1"/>
          </p:cNvPicPr>
          <p:nvPr/>
        </p:nvPicPr>
        <p:blipFill>
          <a:blip r:embed="rId4" cstate="screen">
            <a:extLst>
              <a:ext uri="{28A0092B-C50C-407E-A947-70E740481C1C}">
                <a14:useLocalDpi xmlns:a14="http://schemas.microsoft.com/office/drawing/2010/main"/>
              </a:ext>
            </a:extLst>
          </a:blip>
          <a:srcRect l="-1010"/>
          <a:stretch>
            <a:fillRect/>
          </a:stretch>
        </p:blipFill>
        <p:spPr bwMode="auto">
          <a:xfrm>
            <a:off x="762000" y="0"/>
            <a:ext cx="7620000" cy="6988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9" name="Rectangle 3"/>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ar-SA" dirty="0">
                <a:solidFill>
                  <a:schemeClr val="bg1"/>
                </a:solidFill>
                <a:latin typeface="Arial" panose="020B0604020202020204" pitchFamily="34" charset="0"/>
                <a:ea typeface="ＭＳ Ｐゴシック" charset="0"/>
                <a:cs typeface="Arial" panose="020B0604020202020204" pitchFamily="34" charset="0"/>
              </a:rPr>
              <a:t>الآيات المفتاحية</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47812" name="Text Box 4"/>
          <p:cNvSpPr txBox="1">
            <a:spLocks noChangeArrowheads="1"/>
          </p:cNvSpPr>
          <p:nvPr/>
        </p:nvSpPr>
        <p:spPr bwMode="auto">
          <a:xfrm>
            <a:off x="467544" y="1066800"/>
            <a:ext cx="8352928" cy="3477875"/>
          </a:xfrm>
          <a:prstGeom prst="rect">
            <a:avLst/>
          </a:prstGeom>
          <a:noFill/>
          <a:ln w="9525">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altLang="zh-CN" sz="4400" b="1" i="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rPr>
              <a:t>الولاء</a:t>
            </a:r>
            <a:endParaRPr kumimoji="0" lang="en-US" altLang="zh-CN" sz="6000" b="1" i="0"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فقالت راعوث لا تلحي علي أن اتركك و أرجع عنك لأنه حيثما ذهبت اذهب و حيثما بت أبيت </a:t>
            </a:r>
            <a:r>
              <a:rPr kumimoji="0" lang="ar-JO" sz="44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شعبك شعبي و إلهك إلهي</a:t>
            </a:r>
            <a:br>
              <a:rPr kumimoji="0" lang="en-US" sz="44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44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 : 16) </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185</a:t>
            </a:r>
          </a:p>
        </p:txBody>
      </p:sp>
    </p:spTree>
    <p:extLst>
      <p:ext uri="{BB962C8B-B14F-4D97-AF65-F5344CB8AC3E}">
        <p14:creationId xmlns:p14="http://schemas.microsoft.com/office/powerpoint/2010/main" val="223310158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7812"/>
                                        </p:tgtEl>
                                        <p:attrNameLst>
                                          <p:attrName>style.visibility</p:attrName>
                                        </p:attrNameLst>
                                      </p:cBhvr>
                                      <p:to>
                                        <p:strVal val="visible"/>
                                      </p:to>
                                    </p:set>
                                    <p:anim calcmode="lin" valueType="num">
                                      <p:cBhvr additive="base">
                                        <p:cTn id="7" dur="500" fill="hold"/>
                                        <p:tgtEl>
                                          <p:spTgt spid="247812"/>
                                        </p:tgtEl>
                                        <p:attrNameLst>
                                          <p:attrName>ppt_x</p:attrName>
                                        </p:attrNameLst>
                                      </p:cBhvr>
                                      <p:tavLst>
                                        <p:tav tm="0">
                                          <p:val>
                                            <p:strVal val="#ppt_x"/>
                                          </p:val>
                                        </p:tav>
                                        <p:tav tm="100000">
                                          <p:val>
                                            <p:strVal val="#ppt_x"/>
                                          </p:val>
                                        </p:tav>
                                      </p:tavLst>
                                    </p:anim>
                                    <p:anim calcmode="lin" valueType="num">
                                      <p:cBhvr additive="base">
                                        <p:cTn id="8" dur="500" fill="hold"/>
                                        <p:tgtEl>
                                          <p:spTgt spid="2478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186"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43" name="Text Box 3"/>
          <p:cNvSpPr txBox="1">
            <a:spLocks noChangeArrowheads="1"/>
          </p:cNvSpPr>
          <p:nvPr/>
        </p:nvSpPr>
        <p:spPr bwMode="auto">
          <a:xfrm>
            <a:off x="0" y="952872"/>
            <a:ext cx="9296400" cy="707886"/>
          </a:xfrm>
          <a:prstGeom prst="rect">
            <a:avLst/>
          </a:prstGeom>
          <a:noFill/>
          <a:ln w="9525">
            <a:noFill/>
            <a:miter lim="800000"/>
            <a:headEnd/>
            <a:tailEnd/>
          </a:ln>
          <a:effectLst/>
        </p:spPr>
        <p:txBody>
          <a:bodyPr>
            <a:spAutoFit/>
          </a:bodyPr>
          <a:lstStyle/>
          <a:p>
            <a:pPr marL="865188" marR="0" lvl="2" indent="-636588" algn="r" defTabSz="914400" rtl="1" eaLnBrk="0" fontAlgn="base" latinLnBrk="0" hangingPunct="0">
              <a:lnSpc>
                <a:spcPct val="100000"/>
              </a:lnSpc>
              <a:spcBef>
                <a:spcPct val="0"/>
              </a:spcBef>
              <a:spcAft>
                <a:spcPct val="0"/>
              </a:spcAft>
              <a:buClrTx/>
              <a:buSzTx/>
              <a:buFont typeface="Wingdings 2" pitchFamily="-111" charset="2"/>
              <a:buChar char="î"/>
              <a:tabLst/>
              <a:defRPr/>
            </a:pPr>
            <a:r>
              <a:rPr kumimoji="0" lang="ar-JO" sz="40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التغييرات</a:t>
            </a:r>
            <a:r>
              <a:rPr kumimoji="0" lang="ar-JO" sz="40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الأعداد 19-22</a:t>
            </a:r>
            <a:r>
              <a:rPr kumimoji="0" lang="en-US" sz="4000" b="1" i="0" u="none" strike="noStrike" kern="1200" cap="none" spc="0" normalizeH="0" baseline="0" noProof="0" dirty="0">
                <a:ln>
                  <a:noFill/>
                </a:ln>
                <a:solidFill>
                  <a:srgbClr val="FFFFFF"/>
                </a:solidFill>
                <a:effectLst>
                  <a:glow rad="228600">
                    <a:srgbClr val="000000"/>
                  </a:glow>
                </a:effectLst>
                <a:uLnTx/>
                <a:uFillTx/>
                <a:latin typeface="Arial" pitchFamily="-111" charset="0"/>
                <a:ea typeface="ＭＳ Ｐゴシック" charset="0"/>
                <a:cs typeface="ＭＳ Ｐゴシック" charset="0"/>
              </a:rPr>
              <a:t>  	</a:t>
            </a:r>
          </a:p>
        </p:txBody>
      </p:sp>
      <p:sp>
        <p:nvSpPr>
          <p:cNvPr id="163844" name="Text Box 4"/>
          <p:cNvSpPr txBox="1">
            <a:spLocks noChangeArrowheads="1"/>
          </p:cNvSpPr>
          <p:nvPr/>
        </p:nvSpPr>
        <p:spPr bwMode="auto">
          <a:xfrm>
            <a:off x="76200" y="2156197"/>
            <a:ext cx="9067800" cy="1938992"/>
          </a:xfrm>
          <a:prstGeom prst="rect">
            <a:avLst/>
          </a:prstGeom>
          <a:noFill/>
          <a:ln w="9525">
            <a:noFill/>
            <a:miter lim="800000"/>
            <a:headEnd/>
            <a:tailEnd/>
          </a:ln>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865188" indent="-636588"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865188" marR="0" lvl="2" indent="-636588" algn="r" defTabSz="914400" rtl="1"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glow>
                </a:effectLst>
                <a:uLnTx/>
                <a:uFillTx/>
                <a:latin typeface="Courier New" charset="0"/>
                <a:ea typeface="ＭＳ Ｐゴシック" charset="0"/>
                <a:cs typeface="ＭＳ Ｐゴシック" charset="0"/>
              </a:rPr>
              <a:t>	</a:t>
            </a:r>
            <a:r>
              <a:rPr kumimoji="0" lang="en-US" sz="4000" b="0" i="0" u="none" strike="noStrike" kern="1200" cap="none" spc="0" normalizeH="0" baseline="0" noProof="0" dirty="0">
                <a:ln>
                  <a:noFill/>
                </a:ln>
                <a:solidFill>
                  <a:srgbClr val="FFFFFF"/>
                </a:solidFill>
                <a:effectLst>
                  <a:glow rad="228600">
                    <a:srgbClr val="000000"/>
                  </a:glow>
                </a:effectLst>
                <a:uLnTx/>
                <a:uFillTx/>
                <a:latin typeface="Courier New" charset="0"/>
                <a:ea typeface="ＭＳ Ｐゴシック" charset="0"/>
                <a:cs typeface="Lucida Grande" charset="0"/>
              </a:rPr>
              <a:t>►</a:t>
            </a:r>
            <a:r>
              <a:rPr kumimoji="0" lang="en-US" sz="4000" b="0" i="0" u="none" strike="noStrike" kern="1200" cap="none" spc="0" normalizeH="0" baseline="0" noProof="0" dirty="0">
                <a:ln>
                  <a:noFill/>
                </a:ln>
                <a:solidFill>
                  <a:srgbClr val="FFFFFF"/>
                </a:solidFill>
                <a:effectLst>
                  <a:glow rad="228600">
                    <a:srgbClr val="000000"/>
                  </a:glow>
                </a:effectLst>
                <a:uLnTx/>
                <a:uFillTx/>
                <a:latin typeface="Courier New" charset="0"/>
                <a:ea typeface="Lucida Grande" charset="0"/>
                <a:cs typeface="Lucida Grande" charset="0"/>
              </a:rPr>
              <a:t> </a:t>
            </a:r>
            <a:r>
              <a:rPr kumimoji="0" lang="ar-JO" sz="4000" b="0" i="0" u="none" strike="noStrike" kern="1200" cap="none" spc="0" normalizeH="0" baseline="0" noProof="0" dirty="0">
                <a:ln>
                  <a:noFill/>
                </a:ln>
                <a:solidFill>
                  <a:srgbClr val="FFFFFF"/>
                </a:solidFill>
                <a:effectLst>
                  <a:glow rad="228600">
                    <a:srgbClr val="000000"/>
                  </a:glow>
                </a:effectLst>
                <a:uLnTx/>
                <a:uFillTx/>
                <a:latin typeface="Courier New" charset="0"/>
                <a:ea typeface="Lucida Grande" charset="0"/>
                <a:cs typeface="Lucida Grande" charset="0"/>
              </a:rPr>
              <a:t> </a:t>
            </a:r>
            <a:r>
              <a:rPr kumimoji="0" lang="ar-JO" sz="4000" b="1" i="0" u="none" strike="noStrike" kern="1200" cap="none" spc="0" normalizeH="0" baseline="0" noProof="0" dirty="0">
                <a:ln>
                  <a:noFill/>
                </a:ln>
                <a:solidFill>
                  <a:srgbClr val="FFFFFF"/>
                </a:solidFill>
                <a:effectLst>
                  <a:glow rad="228600">
                    <a:srgbClr val="000000"/>
                  </a:glow>
                </a:effectLst>
                <a:uLnTx/>
                <a:uFillTx/>
                <a:latin typeface="Arial" charset="0"/>
                <a:ea typeface="Lucida Grande" charset="0"/>
                <a:cs typeface="Lucida Grande" charset="0"/>
              </a:rPr>
              <a:t>عودة مريرة 19-21</a:t>
            </a:r>
            <a:endParaRPr kumimoji="0" lang="en-US" sz="4000" b="1" i="0" u="none" strike="noStrike" kern="1200" cap="none" spc="0" normalizeH="0" baseline="0" noProof="0" dirty="0">
              <a:ln>
                <a:noFill/>
              </a:ln>
              <a:solidFill>
                <a:srgbClr val="FFFFFF"/>
              </a:solidFill>
              <a:effectLst>
                <a:glow rad="228600">
                  <a:srgbClr val="000000"/>
                </a:glow>
              </a:effectLst>
              <a:uLnTx/>
              <a:uFillTx/>
              <a:latin typeface="Arial" charset="0"/>
              <a:ea typeface="Lucida Grande" charset="0"/>
              <a:cs typeface="Lucida Grande" charset="0"/>
            </a:endParaRPr>
          </a:p>
          <a:p>
            <a:pPr marL="865188" marR="0" lvl="2" indent="-636588"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4000" b="1" i="0" u="none" strike="noStrike" kern="1200" cap="none" spc="0" normalizeH="0" baseline="0" noProof="0" dirty="0">
              <a:ln>
                <a:noFill/>
              </a:ln>
              <a:solidFill>
                <a:srgbClr val="FFFFFF"/>
              </a:solidFill>
              <a:effectLst>
                <a:glow rad="228600">
                  <a:srgbClr val="000000"/>
                </a:glow>
              </a:effectLst>
              <a:uLnTx/>
              <a:uFillTx/>
              <a:latin typeface="Arial" charset="0"/>
              <a:ea typeface="Lucida Grande" charset="0"/>
              <a:cs typeface="Lucida Grande" charset="0"/>
            </a:endParaRPr>
          </a:p>
          <a:p>
            <a:pPr marL="865188" marR="0" lvl="2" indent="-636588" algn="r" defTabSz="914400" rtl="1"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glow>
                </a:effectLst>
                <a:uLnTx/>
                <a:uFillTx/>
                <a:latin typeface="Courier New" charset="0"/>
                <a:ea typeface="Lucida Grande" charset="0"/>
                <a:cs typeface="Lucida Grande" charset="0"/>
              </a:rPr>
              <a:t>	</a:t>
            </a:r>
            <a:r>
              <a:rPr kumimoji="0" lang="en-US" sz="4000" b="0" i="0" u="none" strike="noStrike" kern="1200" cap="none" spc="0" normalizeH="0" baseline="0" noProof="0" dirty="0">
                <a:ln>
                  <a:noFill/>
                </a:ln>
                <a:solidFill>
                  <a:srgbClr val="FFFFFF"/>
                </a:solidFill>
                <a:effectLst>
                  <a:glow rad="228600">
                    <a:srgbClr val="000000"/>
                  </a:glow>
                </a:effectLst>
                <a:uLnTx/>
                <a:uFillTx/>
                <a:latin typeface="Courier New" charset="0"/>
                <a:ea typeface="ＭＳ Ｐゴシック" charset="0"/>
                <a:cs typeface="Lucida Grande" charset="0"/>
              </a:rPr>
              <a:t>►</a:t>
            </a:r>
            <a:r>
              <a:rPr kumimoji="0" lang="en-US" sz="4000" b="0" i="0" u="none" strike="noStrike" kern="1200" cap="none" spc="0" normalizeH="0" baseline="0" noProof="0" dirty="0">
                <a:ln>
                  <a:noFill/>
                </a:ln>
                <a:solidFill>
                  <a:srgbClr val="FFFFFF"/>
                </a:solidFill>
                <a:effectLst>
                  <a:glow rad="228600">
                    <a:srgbClr val="000000"/>
                  </a:glow>
                </a:effectLst>
                <a:uLnTx/>
                <a:uFillTx/>
                <a:latin typeface="Courier New" charset="0"/>
                <a:ea typeface="Lucida Grande" charset="0"/>
                <a:cs typeface="Lucida Grande" charset="0"/>
              </a:rPr>
              <a:t> </a:t>
            </a:r>
            <a:r>
              <a:rPr kumimoji="0" lang="ar-JO" sz="4000" b="0" i="0" u="none" strike="noStrike" kern="1200" cap="none" spc="0" normalizeH="0" baseline="0" noProof="0" dirty="0">
                <a:ln>
                  <a:noFill/>
                </a:ln>
                <a:solidFill>
                  <a:srgbClr val="FFFFFF"/>
                </a:solidFill>
                <a:effectLst>
                  <a:glow rad="228600">
                    <a:srgbClr val="000000"/>
                  </a:glow>
                </a:effectLst>
                <a:uLnTx/>
                <a:uFillTx/>
                <a:latin typeface="Courier New" charset="0"/>
                <a:ea typeface="Lucida Grande" charset="0"/>
                <a:cs typeface="Lucida Grande" charset="0"/>
              </a:rPr>
              <a:t> </a:t>
            </a:r>
            <a:r>
              <a:rPr kumimoji="0" lang="ar-JO" sz="4000" b="1" i="0" u="none" strike="noStrike" kern="1200" cap="none" spc="0" normalizeH="0" baseline="0" noProof="0" dirty="0">
                <a:ln>
                  <a:noFill/>
                </a:ln>
                <a:solidFill>
                  <a:srgbClr val="FFFFFF"/>
                </a:solidFill>
                <a:effectLst>
                  <a:glow rad="228600">
                    <a:srgbClr val="000000"/>
                  </a:glow>
                </a:effectLst>
                <a:uLnTx/>
                <a:uFillTx/>
                <a:latin typeface="Arial" charset="0"/>
                <a:ea typeface="Lucida Grande" charset="0"/>
                <a:cs typeface="Lucida Grande" charset="0"/>
              </a:rPr>
              <a:t>إيجاد الرجاء 22</a:t>
            </a:r>
            <a:endParaRPr kumimoji="0" lang="en-US" sz="4000" b="1" i="0" u="none" strike="noStrike" kern="1200" cap="none" spc="0" normalizeH="0" baseline="0" noProof="0" dirty="0">
              <a:ln>
                <a:noFill/>
              </a:ln>
              <a:solidFill>
                <a:srgbClr val="FFFFFF"/>
              </a:solidFill>
              <a:effectLst>
                <a:glow rad="228600">
                  <a:srgbClr val="000000"/>
                </a:glow>
              </a:effectLst>
              <a:uLnTx/>
              <a:uFillTx/>
              <a:latin typeface="Arial" charset="0"/>
              <a:ea typeface="Lucida Grande" charset="0"/>
              <a:cs typeface="Lucida Grande" charset="0"/>
            </a:endParaRPr>
          </a:p>
        </p:txBody>
      </p:sp>
      <p:sp>
        <p:nvSpPr>
          <p:cNvPr id="2" name="Title 1"/>
          <p:cNvSpPr>
            <a:spLocks noGrp="1"/>
          </p:cNvSpPr>
          <p:nvPr>
            <p:ph type="title" idx="4294967295"/>
          </p:nvPr>
        </p:nvSpPr>
        <p:spPr>
          <a:xfrm>
            <a:off x="685800" y="-66293"/>
            <a:ext cx="7772400" cy="830997"/>
          </a:xfr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spcBef>
                <a:spcPct val="50000"/>
              </a:spcBef>
            </a:pPr>
            <a:r>
              <a:rPr lang="ar-JO" sz="4800" b="1" kern="1200" dirty="0">
                <a:solidFill>
                  <a:schemeClr val="bg1"/>
                </a:solidFill>
                <a:effectLst>
                  <a:glow rad="228600">
                    <a:schemeClr val="tx1"/>
                  </a:glow>
                </a:effectLst>
                <a:latin typeface="Arial Narrow" pitchFamily="-111" charset="0"/>
                <a:ea typeface="+mn-ea"/>
                <a:cs typeface="+mn-cs"/>
              </a:rPr>
              <a:t>راعوث 1</a:t>
            </a:r>
            <a:endParaRPr lang="en-US" sz="4800" b="1" kern="1200" dirty="0">
              <a:solidFill>
                <a:schemeClr val="bg1"/>
              </a:solidFill>
              <a:effectLst>
                <a:glow rad="228600">
                  <a:schemeClr val="tx1"/>
                </a:glow>
              </a:effectLst>
              <a:latin typeface="Arial Narrow" pitchFamily="-111" charset="0"/>
              <a:ea typeface="+mn-ea"/>
              <a:cs typeface="+mn-cs"/>
            </a:endParaRPr>
          </a:p>
        </p:txBody>
      </p:sp>
    </p:spTree>
    <p:extLst>
      <p:ext uri="{BB962C8B-B14F-4D97-AF65-F5344CB8AC3E}">
        <p14:creationId xmlns:p14="http://schemas.microsoft.com/office/powerpoint/2010/main" val="231281353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63843"/>
                                        </p:tgtEl>
                                        <p:attrNameLst>
                                          <p:attrName>style.visibility</p:attrName>
                                        </p:attrNameLst>
                                      </p:cBhvr>
                                      <p:to>
                                        <p:strVal val="visible"/>
                                      </p:to>
                                    </p:set>
                                    <p:animEffect transition="in" filter="dissolve">
                                      <p:cBhvr>
                                        <p:cTn id="7" dur="75"/>
                                        <p:tgtEl>
                                          <p:spTgt spid="163843"/>
                                        </p:tgtEl>
                                      </p:cBhvr>
                                    </p:animEffect>
                                  </p:childTnLst>
                                </p:cTn>
                              </p:par>
                            </p:childTnLst>
                          </p:cTn>
                        </p:par>
                        <p:par>
                          <p:cTn id="8" fill="hold" nodeType="afterGroup">
                            <p:stCondLst>
                              <p:cond delay="157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163844"/>
                                        </p:tgtEl>
                                        <p:attrNameLst>
                                          <p:attrName>style.visibility</p:attrName>
                                        </p:attrNameLst>
                                      </p:cBhvr>
                                      <p:to>
                                        <p:strVal val="visible"/>
                                      </p:to>
                                    </p:set>
                                    <p:animEffect transition="in" filter="dissolve">
                                      <p:cBhvr>
                                        <p:cTn id="11" dur="75"/>
                                        <p:tgtEl>
                                          <p:spTgt spid="1638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3" grpId="0" autoUpdateAnimBg="0"/>
      <p:bldP spid="163844" grpId="0"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descr="NNERZ027"/>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3" name="Text Box 3"/>
          <p:cNvSpPr txBox="1">
            <a:spLocks noChangeArrowheads="1"/>
          </p:cNvSpPr>
          <p:nvPr/>
        </p:nvSpPr>
        <p:spPr bwMode="auto">
          <a:xfrm>
            <a:off x="395536" y="1676400"/>
            <a:ext cx="8138864" cy="304698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kumimoji="0" lang="ar-SA" sz="4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«اذَا سَلَكْتُمْ فِي فَرَائِضِي وَحَفِظْتُمْ وَصَايَايَ وَعَمِلْتُمْ بِهَا ٤ اعْطِي مَطَرَكُمْ فِي حِينِهِ وَتُعْطِي الارْضُ غَلَّتَهَا وَتُعْطِي اشْجَارُ الْحَقْلِ اثْمَارَهَا</a:t>
            </a:r>
            <a:endParaRPr kumimoji="0" lang="en-US" sz="4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6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٢٦:٣-٤</a:t>
            </a:r>
            <a:endParaRPr kumimoji="0" lang="en-US" sz="6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086" name="WordArt 6"/>
          <p:cNvSpPr>
            <a:spLocks noChangeArrowheads="1" noChangeShapeType="1" noTextEdit="1"/>
          </p:cNvSpPr>
          <p:nvPr/>
        </p:nvSpPr>
        <p:spPr bwMode="auto">
          <a:xfrm rot="-776380">
            <a:off x="940888" y="2791471"/>
            <a:ext cx="6334125" cy="2438400"/>
          </a:xfrm>
          <a:prstGeom prst="rect">
            <a:avLst/>
          </a:prstGeom>
        </p:spPr>
        <p:txBody>
          <a:bodyPr wrap="none" fromWordArt="1">
            <a:prstTxWarp prst="textPlain">
              <a:avLst>
                <a:gd name="adj" fmla="val 50000"/>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المكافآت</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5062" name="Rectangle 7"/>
          <p:cNvSpPr>
            <a:spLocks noGrp="1" noChangeArrowheads="1"/>
          </p:cNvSpPr>
          <p:nvPr>
            <p:ph type="title" idx="4294967295"/>
          </p:nvPr>
        </p:nvSpPr>
        <p:spPr>
          <a:xfrm>
            <a:off x="1905000" y="457200"/>
            <a:ext cx="5562600" cy="838200"/>
          </a:xfrm>
          <a:solidFill>
            <a:schemeClr val="tx1"/>
          </a:solidFill>
          <a:ln cap="flat">
            <a:solidFill>
              <a:schemeClr val="tx1"/>
            </a:solidFill>
            <a:miter lim="800000"/>
            <a:headEnd/>
            <a:tailEnd/>
          </a:ln>
        </p:spPr>
        <p:txBody>
          <a:bodyPr anchor="ctr" anchorCtr="1"/>
          <a:lstStyle/>
          <a:p>
            <a:pPr algn="ctr" eaLnBrk="1" hangingPunct="1"/>
            <a:r>
              <a:rPr lang="ar-SA" dirty="0">
                <a:solidFill>
                  <a:srgbClr val="FFFFFF"/>
                </a:solidFill>
                <a:latin typeface="Arial" panose="020B0604020202020204" pitchFamily="34" charset="0"/>
                <a:ea typeface="ＭＳ Ｐゴシック" charset="0"/>
                <a:cs typeface="Arial" panose="020B0604020202020204" pitchFamily="34" charset="0"/>
              </a:rPr>
              <a:t>الكلمة المفتاحية</a:t>
            </a:r>
            <a:endParaRPr lang="en-US"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185</a:t>
            </a:r>
          </a:p>
        </p:txBody>
      </p:sp>
    </p:spTree>
    <p:extLst>
      <p:ext uri="{BB962C8B-B14F-4D97-AF65-F5344CB8AC3E}">
        <p14:creationId xmlns:p14="http://schemas.microsoft.com/office/powerpoint/2010/main" val="1556051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 calcmode="lin" valueType="num">
                                      <p:cBhvr>
                                        <p:cTn id="7" dur="1000" fill="hold"/>
                                        <p:tgtEl>
                                          <p:spTgt spid="46086"/>
                                        </p:tgtEl>
                                        <p:attrNameLst>
                                          <p:attrName>ppt_w</p:attrName>
                                        </p:attrNameLst>
                                      </p:cBhvr>
                                      <p:tavLst>
                                        <p:tav tm="0">
                                          <p:val>
                                            <p:fltVal val="0"/>
                                          </p:val>
                                        </p:tav>
                                        <p:tav tm="100000">
                                          <p:val>
                                            <p:strVal val="#ppt_w"/>
                                          </p:val>
                                        </p:tav>
                                      </p:tavLst>
                                    </p:anim>
                                    <p:anim calcmode="lin" valueType="num">
                                      <p:cBhvr>
                                        <p:cTn id="8" dur="1000" fill="hold"/>
                                        <p:tgtEl>
                                          <p:spTgt spid="46086"/>
                                        </p:tgtEl>
                                        <p:attrNameLst>
                                          <p:attrName>ppt_h</p:attrName>
                                        </p:attrNameLst>
                                      </p:cBhvr>
                                      <p:tavLst>
                                        <p:tav tm="0">
                                          <p:val>
                                            <p:fltVal val="0"/>
                                          </p:val>
                                        </p:tav>
                                        <p:tav tm="100000">
                                          <p:val>
                                            <p:strVal val="#ppt_h"/>
                                          </p:val>
                                        </p:tav>
                                      </p:tavLst>
                                    </p:anim>
                                    <p:anim calcmode="lin" valueType="num">
                                      <p:cBhvr>
                                        <p:cTn id="9" dur="1000" fill="hold"/>
                                        <p:tgtEl>
                                          <p:spTgt spid="460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608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p:txBody>
          <a:bodyPr/>
          <a:lstStyle/>
          <a:p>
            <a:r>
              <a:rPr lang="ar-JO" b="1" dirty="0">
                <a:solidFill>
                  <a:schemeClr val="bg1"/>
                </a:solidFill>
                <a:effectLst>
                  <a:glow rad="228600">
                    <a:schemeClr val="tx1"/>
                  </a:glow>
                </a:effectLst>
                <a:latin typeface="Arial"/>
                <a:cs typeface="Arial"/>
              </a:rPr>
              <a:t>بيت لحم</a:t>
            </a:r>
            <a:endParaRPr lang="en-US" b="1" dirty="0">
              <a:solidFill>
                <a:schemeClr val="bg1"/>
              </a:solidFill>
              <a:effectLst>
                <a:glow rad="228600">
                  <a:schemeClr val="tx1"/>
                </a:glow>
              </a:effectLst>
              <a:latin typeface="Arial"/>
              <a:cs typeface="Arial"/>
            </a:endParaRPr>
          </a:p>
        </p:txBody>
      </p:sp>
    </p:spTree>
    <p:extLst>
      <p:ext uri="{BB962C8B-B14F-4D97-AF65-F5344CB8AC3E}">
        <p14:creationId xmlns:p14="http://schemas.microsoft.com/office/powerpoint/2010/main" val="242586011"/>
      </p:ext>
    </p:extLst>
  </p:cSld>
  <p:clrMapOvr>
    <a:masterClrMapping/>
  </p:clrMapOvr>
  <p:transition>
    <p:randomBar dir="vert"/>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2798" name="Rectangle 46"/>
          <p:cNvSpPr>
            <a:spLocks noChangeArrowheads="1"/>
          </p:cNvSpPr>
          <p:nvPr/>
        </p:nvSpPr>
        <p:spPr bwMode="auto">
          <a:xfrm>
            <a:off x="0" y="0"/>
            <a:ext cx="9144000" cy="6858000"/>
          </a:xfrm>
          <a:prstGeom prst="rect">
            <a:avLst/>
          </a:prstGeom>
          <a:solidFill>
            <a:srgbClr val="FF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842776" name="Text Box 24"/>
          <p:cNvSpPr txBox="1">
            <a:spLocks noChangeArrowheads="1"/>
          </p:cNvSpPr>
          <p:nvPr/>
        </p:nvSpPr>
        <p:spPr bwMode="auto">
          <a:xfrm>
            <a:off x="0" y="6096000"/>
            <a:ext cx="9144000" cy="685800"/>
          </a:xfrm>
          <a:prstGeom prst="rect">
            <a:avLst/>
          </a:prstGeom>
          <a:solidFill>
            <a:srgbClr val="FFFFCC"/>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tx1">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0000"/>
                </a:solidFill>
                <a:effectLst/>
                <a:uLnTx/>
                <a:uFillTx/>
                <a:latin typeface="Arial"/>
                <a:ea typeface="ＭＳ Ｐゴシック" charset="0"/>
                <a:cs typeface="Arial"/>
              </a:rPr>
              <a:t>آذار</a:t>
            </a:r>
            <a:r>
              <a:rPr kumimoji="0" lang="en-US" sz="2800" b="1" i="0" u="none" strike="noStrike" kern="1200" cap="none" spc="0" normalizeH="0" baseline="0" noProof="0" dirty="0">
                <a:ln>
                  <a:noFill/>
                </a:ln>
                <a:solidFill>
                  <a:srgbClr val="FF0000"/>
                </a:solidFill>
                <a:effectLst/>
                <a:uLnTx/>
                <a:uFillTx/>
                <a:latin typeface="Arial"/>
                <a:ea typeface="ＭＳ Ｐゴシック" charset="0"/>
                <a:cs typeface="Arial"/>
              </a:rPr>
              <a:t>     </a:t>
            </a:r>
            <a:r>
              <a:rPr kumimoji="0" lang="ar-JO" sz="2800" b="1" i="0" u="none" strike="noStrike" kern="1200" cap="none" spc="0" normalizeH="0" baseline="0" noProof="0" dirty="0">
                <a:ln>
                  <a:noFill/>
                </a:ln>
                <a:solidFill>
                  <a:srgbClr val="FF0000"/>
                </a:solidFill>
                <a:effectLst/>
                <a:uLnTx/>
                <a:uFillTx/>
                <a:latin typeface="Arial"/>
                <a:ea typeface="ＭＳ Ｐゴシック" charset="0"/>
                <a:cs typeface="Arial"/>
              </a:rPr>
              <a:t>نيسان</a:t>
            </a:r>
            <a:r>
              <a:rPr kumimoji="0" lang="en-US" sz="2800" b="1" i="0" u="none" strike="noStrike" kern="1200" cap="none" spc="0" normalizeH="0" baseline="0" noProof="0" dirty="0">
                <a:ln>
                  <a:noFill/>
                </a:ln>
                <a:solidFill>
                  <a:srgbClr val="FF0000"/>
                </a:solidFill>
                <a:effectLst/>
                <a:uLnTx/>
                <a:uFillTx/>
                <a:latin typeface="Arial"/>
                <a:ea typeface="ＭＳ Ｐゴシック" charset="0"/>
                <a:cs typeface="Arial"/>
              </a:rPr>
              <a:t>        </a:t>
            </a:r>
            <a:r>
              <a:rPr kumimoji="0" lang="ar-JO" sz="2800" b="1" i="0" u="none" strike="noStrike" kern="1200" cap="none" spc="0" normalizeH="0" baseline="0" noProof="0" dirty="0">
                <a:ln>
                  <a:noFill/>
                </a:ln>
                <a:solidFill>
                  <a:srgbClr val="FF0000"/>
                </a:solidFill>
                <a:effectLst/>
                <a:uLnTx/>
                <a:uFillTx/>
                <a:latin typeface="Arial"/>
                <a:ea typeface="ＭＳ Ｐゴシック" charset="0"/>
                <a:cs typeface="Arial"/>
              </a:rPr>
              <a:t>أيار</a:t>
            </a:r>
            <a:r>
              <a:rPr kumimoji="0" lang="en-US" sz="2800" b="1" i="0" u="none" strike="noStrike" kern="1200" cap="none" spc="0" normalizeH="0" baseline="0" noProof="0" dirty="0">
                <a:ln>
                  <a:noFill/>
                </a:ln>
                <a:solidFill>
                  <a:srgbClr val="FF0000"/>
                </a:solidFill>
                <a:effectLst/>
                <a:uLnTx/>
                <a:uFillTx/>
                <a:latin typeface="Arial"/>
                <a:ea typeface="ＭＳ Ｐゴシック" charset="0"/>
                <a:cs typeface="Arial"/>
              </a:rPr>
              <a:t>      </a:t>
            </a:r>
            <a:r>
              <a:rPr kumimoji="0" lang="ar-JO" sz="2800" b="1" i="0" u="none" strike="noStrike" kern="1200" cap="none" spc="0" normalizeH="0" baseline="0" noProof="0" dirty="0">
                <a:ln>
                  <a:noFill/>
                </a:ln>
                <a:solidFill>
                  <a:srgbClr val="FF0000"/>
                </a:solidFill>
                <a:effectLst/>
                <a:uLnTx/>
                <a:uFillTx/>
                <a:latin typeface="Arial"/>
                <a:ea typeface="ＭＳ Ｐゴシック" charset="0"/>
                <a:cs typeface="Arial"/>
              </a:rPr>
              <a:t>حزيران</a:t>
            </a:r>
            <a:r>
              <a:rPr kumimoji="0" lang="en-US" sz="2800" b="1" i="0" u="none" strike="noStrike" kern="1200" cap="none" spc="0" normalizeH="0" baseline="0" noProof="0" dirty="0">
                <a:ln>
                  <a:noFill/>
                </a:ln>
                <a:solidFill>
                  <a:srgbClr val="FF0000"/>
                </a:solidFill>
                <a:effectLst/>
                <a:uLnTx/>
                <a:uFillTx/>
                <a:latin typeface="Arial"/>
                <a:ea typeface="ＭＳ Ｐゴシック" charset="0"/>
                <a:cs typeface="Arial"/>
              </a:rPr>
              <a:t>       </a:t>
            </a:r>
            <a:r>
              <a:rPr kumimoji="0" lang="ar-JO" sz="2800" b="1" i="0" u="none" strike="noStrike" kern="1200" cap="none" spc="0" normalizeH="0" baseline="0" noProof="0" dirty="0">
                <a:ln>
                  <a:noFill/>
                </a:ln>
                <a:solidFill>
                  <a:srgbClr val="FF0000"/>
                </a:solidFill>
                <a:effectLst/>
                <a:uLnTx/>
                <a:uFillTx/>
                <a:latin typeface="Arial"/>
                <a:ea typeface="ＭＳ Ｐゴシック" charset="0"/>
                <a:cs typeface="Arial"/>
              </a:rPr>
              <a:t>تموز</a:t>
            </a:r>
            <a:r>
              <a:rPr kumimoji="0" lang="en-US" sz="2800" b="1" i="0" u="none" strike="noStrike" kern="1200" cap="none" spc="0" normalizeH="0" baseline="0" noProof="0" dirty="0">
                <a:ln>
                  <a:noFill/>
                </a:ln>
                <a:solidFill>
                  <a:srgbClr val="FF0000"/>
                </a:solidFill>
                <a:effectLst/>
                <a:uLnTx/>
                <a:uFillTx/>
                <a:latin typeface="Arial"/>
                <a:ea typeface="ＭＳ Ｐゴシック" charset="0"/>
                <a:cs typeface="Arial"/>
              </a:rPr>
              <a:t>       </a:t>
            </a:r>
            <a:r>
              <a:rPr kumimoji="0" lang="ar-JO" sz="2800" b="1" i="0" u="none" strike="noStrike" kern="1200" cap="none" spc="0" normalizeH="0" baseline="0" noProof="0" dirty="0">
                <a:ln>
                  <a:noFill/>
                </a:ln>
                <a:solidFill>
                  <a:srgbClr val="FF0000"/>
                </a:solidFill>
                <a:effectLst/>
                <a:uLnTx/>
                <a:uFillTx/>
                <a:latin typeface="Arial"/>
                <a:ea typeface="ＭＳ Ｐゴシック" charset="0"/>
                <a:cs typeface="Arial"/>
              </a:rPr>
              <a:t>آب</a:t>
            </a:r>
            <a:endParaRPr kumimoji="0" lang="en-US" sz="1100" b="0" i="0" u="none" strike="noStrike" kern="1200" cap="none" spc="0" normalizeH="0" baseline="0" noProof="0" dirty="0">
              <a:ln>
                <a:noFill/>
              </a:ln>
              <a:solidFill>
                <a:srgbClr val="FF0000"/>
              </a:solidFill>
              <a:effectLst/>
              <a:uLnTx/>
              <a:uFillTx/>
              <a:latin typeface="Arial"/>
              <a:ea typeface="ＭＳ Ｐゴシック" charset="0"/>
              <a:cs typeface="Arial"/>
            </a:endParaRPr>
          </a:p>
        </p:txBody>
      </p:sp>
      <p:sp>
        <p:nvSpPr>
          <p:cNvPr id="842801" name="Text Box 49"/>
          <p:cNvSpPr txBox="1">
            <a:spLocks noChangeArrowheads="1"/>
          </p:cNvSpPr>
          <p:nvPr/>
        </p:nvSpPr>
        <p:spPr bwMode="auto">
          <a:xfrm>
            <a:off x="228600" y="3687763"/>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1" u="none" strike="noStrike" kern="1200" cap="none" spc="0" normalizeH="0" baseline="0" noProof="0" dirty="0">
                <a:ln>
                  <a:noFill/>
                </a:ln>
                <a:solidFill>
                  <a:srgbClr val="000000"/>
                </a:solidFill>
                <a:effectLst/>
                <a:uLnTx/>
                <a:uFillTx/>
                <a:latin typeface="Arial"/>
                <a:ea typeface="ＭＳ Ｐゴシック" charset="0"/>
                <a:cs typeface="Arial"/>
              </a:rPr>
              <a:t>الشعير</a:t>
            </a:r>
            <a:endParaRPr kumimoji="0" lang="en-US" sz="2800" b="1" i="1"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842803" name="Text Box 51"/>
          <p:cNvSpPr txBox="1">
            <a:spLocks noChangeArrowheads="1"/>
          </p:cNvSpPr>
          <p:nvPr/>
        </p:nvSpPr>
        <p:spPr bwMode="auto">
          <a:xfrm>
            <a:off x="2438400" y="3687763"/>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1" u="none" strike="noStrike" kern="1200" cap="none" spc="0" normalizeH="0" baseline="0" noProof="0" dirty="0">
                <a:ln>
                  <a:noFill/>
                </a:ln>
                <a:solidFill>
                  <a:srgbClr val="000000"/>
                </a:solidFill>
                <a:effectLst/>
                <a:uLnTx/>
                <a:uFillTx/>
                <a:latin typeface="Arial"/>
                <a:ea typeface="ＭＳ Ｐゴシック" charset="0"/>
                <a:cs typeface="Arial"/>
              </a:rPr>
              <a:t>القمح</a:t>
            </a:r>
            <a:endParaRPr kumimoji="0" lang="en-US" sz="2800" b="1" i="1"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842806" name="Text Box 54"/>
          <p:cNvSpPr txBox="1">
            <a:spLocks noChangeArrowheads="1"/>
          </p:cNvSpPr>
          <p:nvPr/>
        </p:nvSpPr>
        <p:spPr bwMode="auto">
          <a:xfrm>
            <a:off x="5715000" y="3687763"/>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1" u="none" strike="noStrike" kern="1200" cap="none" spc="0" normalizeH="0" baseline="0" noProof="0" dirty="0">
                <a:ln>
                  <a:noFill/>
                </a:ln>
                <a:solidFill>
                  <a:srgbClr val="000000"/>
                </a:solidFill>
                <a:effectLst/>
                <a:uLnTx/>
                <a:uFillTx/>
                <a:latin typeface="Arial"/>
                <a:ea typeface="ＭＳ Ｐゴシック" charset="0"/>
                <a:cs typeface="Arial"/>
              </a:rPr>
              <a:t>العنب</a:t>
            </a:r>
            <a:endParaRPr kumimoji="0" lang="en-US" sz="2800" b="1" i="1"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nvGrpSpPr>
          <p:cNvPr id="5126" name="Group 63"/>
          <p:cNvGrpSpPr>
            <a:grpSpLocks/>
          </p:cNvGrpSpPr>
          <p:nvPr/>
        </p:nvGrpSpPr>
        <p:grpSpPr bwMode="auto">
          <a:xfrm>
            <a:off x="0" y="0"/>
            <a:ext cx="9144000" cy="3770313"/>
            <a:chOff x="0" y="0"/>
            <a:chExt cx="5760" cy="2375"/>
          </a:xfrm>
        </p:grpSpPr>
        <p:pic>
          <p:nvPicPr>
            <p:cNvPr id="842754"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5760" cy="23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42812" name="Rectangle 60"/>
            <p:cNvSpPr>
              <a:spLocks noChangeArrowheads="1"/>
            </p:cNvSpPr>
            <p:nvPr/>
          </p:nvSpPr>
          <p:spPr bwMode="auto">
            <a:xfrm>
              <a:off x="1824" y="288"/>
              <a:ext cx="720" cy="336"/>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842813" name="Rectangle 61"/>
            <p:cNvSpPr>
              <a:spLocks noChangeArrowheads="1"/>
            </p:cNvSpPr>
            <p:nvPr/>
          </p:nvSpPr>
          <p:spPr bwMode="auto">
            <a:xfrm>
              <a:off x="4512" y="288"/>
              <a:ext cx="528" cy="336"/>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842807" name="Text Box 55"/>
          <p:cNvSpPr txBox="1">
            <a:spLocks noChangeArrowheads="1"/>
          </p:cNvSpPr>
          <p:nvPr/>
        </p:nvSpPr>
        <p:spPr bwMode="auto">
          <a:xfrm>
            <a:off x="6858000" y="762000"/>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tx1">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1" u="none" strike="noStrike" kern="1200" cap="none" spc="0" normalizeH="0" baseline="0" noProof="0" dirty="0">
                <a:ln>
                  <a:noFill/>
                </a:ln>
                <a:solidFill>
                  <a:srgbClr val="000000"/>
                </a:solidFill>
                <a:effectLst/>
                <a:uLnTx/>
                <a:uFillTx/>
                <a:latin typeface="Arial"/>
                <a:ea typeface="ＭＳ Ｐゴシック" charset="0"/>
                <a:cs typeface="Arial"/>
              </a:rPr>
              <a:t>التمر</a:t>
            </a:r>
            <a:endParaRPr kumimoji="0" lang="en-US" sz="2800" b="1" i="1"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842808" name="Text Box 56"/>
          <p:cNvSpPr txBox="1">
            <a:spLocks noChangeArrowheads="1"/>
          </p:cNvSpPr>
          <p:nvPr/>
        </p:nvSpPr>
        <p:spPr bwMode="auto">
          <a:xfrm>
            <a:off x="7620000" y="3687763"/>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1" u="none" strike="noStrike" kern="1200" cap="none" spc="0" normalizeH="0" baseline="0" noProof="0" dirty="0">
                <a:ln>
                  <a:noFill/>
                </a:ln>
                <a:solidFill>
                  <a:srgbClr val="000000"/>
                </a:solidFill>
                <a:effectLst/>
                <a:uLnTx/>
                <a:uFillTx/>
                <a:latin typeface="Arial"/>
                <a:ea typeface="ＭＳ Ｐゴシック" charset="0"/>
                <a:cs typeface="Arial"/>
              </a:rPr>
              <a:t>التين</a:t>
            </a:r>
            <a:endParaRPr kumimoji="0" lang="en-US" sz="2800" b="1" i="1"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842804" name="Text Box 52"/>
          <p:cNvSpPr txBox="1">
            <a:spLocks noChangeArrowheads="1"/>
          </p:cNvSpPr>
          <p:nvPr/>
        </p:nvSpPr>
        <p:spPr bwMode="auto">
          <a:xfrm>
            <a:off x="2762250" y="76200"/>
            <a:ext cx="2800350" cy="52322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الموسم الجاف</a:t>
            </a:r>
            <a:endPar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842811" name="Text Box 59"/>
          <p:cNvSpPr txBox="1">
            <a:spLocks noChangeArrowheads="1"/>
          </p:cNvSpPr>
          <p:nvPr/>
        </p:nvSpPr>
        <p:spPr bwMode="auto">
          <a:xfrm>
            <a:off x="7162800" y="76200"/>
            <a:ext cx="1524000" cy="52322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الحرارة</a:t>
            </a:r>
            <a:endPar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842805" name="Text Box 53"/>
          <p:cNvSpPr txBox="1">
            <a:spLocks noChangeArrowheads="1"/>
          </p:cNvSpPr>
          <p:nvPr/>
        </p:nvSpPr>
        <p:spPr bwMode="auto">
          <a:xfrm>
            <a:off x="4648200" y="1219200"/>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1" u="none" strike="noStrike" kern="1200" cap="none" spc="0" normalizeH="0" baseline="0" noProof="0" dirty="0">
                <a:ln>
                  <a:noFill/>
                </a:ln>
                <a:solidFill>
                  <a:srgbClr val="000000"/>
                </a:solidFill>
                <a:effectLst/>
                <a:uLnTx/>
                <a:uFillTx/>
                <a:latin typeface="Arial"/>
                <a:ea typeface="ＭＳ Ｐゴシック" charset="0"/>
                <a:cs typeface="Arial"/>
              </a:rPr>
              <a:t>التين</a:t>
            </a:r>
            <a:endParaRPr kumimoji="0" lang="en-US" sz="2800" b="1" i="1"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nvGrpSpPr>
          <p:cNvPr id="5132" name="Group 85"/>
          <p:cNvGrpSpPr>
            <a:grpSpLocks/>
          </p:cNvGrpSpPr>
          <p:nvPr/>
        </p:nvGrpSpPr>
        <p:grpSpPr bwMode="auto">
          <a:xfrm>
            <a:off x="0" y="4419600"/>
            <a:ext cx="9182100" cy="1550988"/>
            <a:chOff x="3" y="3127"/>
            <a:chExt cx="5784" cy="977"/>
          </a:xfrm>
        </p:grpSpPr>
        <p:grpSp>
          <p:nvGrpSpPr>
            <p:cNvPr id="5134" name="Group 86"/>
            <p:cNvGrpSpPr>
              <a:grpSpLocks/>
            </p:cNvGrpSpPr>
            <p:nvPr/>
          </p:nvGrpSpPr>
          <p:grpSpPr bwMode="auto">
            <a:xfrm>
              <a:off x="3" y="3127"/>
              <a:ext cx="964" cy="902"/>
              <a:chOff x="0" y="0"/>
              <a:chExt cx="964" cy="902"/>
            </a:xfrm>
          </p:grpSpPr>
          <p:sp>
            <p:nvSpPr>
              <p:cNvPr id="842839" name="Rectangle 87"/>
              <p:cNvSpPr>
                <a:spLocks noChangeArrowheads="1"/>
              </p:cNvSpPr>
              <p:nvPr/>
            </p:nvSpPr>
            <p:spPr bwMode="auto">
              <a:xfrm>
                <a:off x="43" y="0"/>
                <a:ext cx="878"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نيسان</a:t>
                </a:r>
                <a:endParaRPr kumimoji="0" lang="en-US" sz="28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842840" name="Rectangle 88"/>
              <p:cNvSpPr>
                <a:spLocks noChangeArrowheads="1"/>
              </p:cNvSpPr>
              <p:nvPr/>
            </p:nvSpPr>
            <p:spPr bwMode="auto">
              <a:xfrm>
                <a:off x="0"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nvGrpSpPr>
            <p:cNvPr id="5135" name="Group 89"/>
            <p:cNvGrpSpPr>
              <a:grpSpLocks/>
            </p:cNvGrpSpPr>
            <p:nvPr/>
          </p:nvGrpSpPr>
          <p:grpSpPr bwMode="auto">
            <a:xfrm>
              <a:off x="967" y="3127"/>
              <a:ext cx="964" cy="902"/>
              <a:chOff x="964" y="0"/>
              <a:chExt cx="964" cy="902"/>
            </a:xfrm>
          </p:grpSpPr>
          <p:sp>
            <p:nvSpPr>
              <p:cNvPr id="842842" name="Rectangle 90"/>
              <p:cNvSpPr>
                <a:spLocks noChangeArrowheads="1"/>
              </p:cNvSpPr>
              <p:nvPr/>
            </p:nvSpPr>
            <p:spPr bwMode="auto">
              <a:xfrm>
                <a:off x="1007" y="0"/>
                <a:ext cx="878"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إيار</a:t>
                </a:r>
                <a:endParaRPr kumimoji="0" lang="en-US" sz="28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842843" name="Rectangle 91"/>
              <p:cNvSpPr>
                <a:spLocks noChangeArrowheads="1"/>
              </p:cNvSpPr>
              <p:nvPr/>
            </p:nvSpPr>
            <p:spPr bwMode="auto">
              <a:xfrm>
                <a:off x="964"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nvGrpSpPr>
            <p:cNvPr id="5136" name="Group 92"/>
            <p:cNvGrpSpPr>
              <a:grpSpLocks/>
            </p:cNvGrpSpPr>
            <p:nvPr/>
          </p:nvGrpSpPr>
          <p:grpSpPr bwMode="auto">
            <a:xfrm>
              <a:off x="1931" y="3127"/>
              <a:ext cx="964" cy="902"/>
              <a:chOff x="1928" y="0"/>
              <a:chExt cx="964" cy="902"/>
            </a:xfrm>
          </p:grpSpPr>
          <p:sp>
            <p:nvSpPr>
              <p:cNvPr id="842845" name="Rectangle 93"/>
              <p:cNvSpPr>
                <a:spLocks noChangeArrowheads="1"/>
              </p:cNvSpPr>
              <p:nvPr/>
            </p:nvSpPr>
            <p:spPr bwMode="auto">
              <a:xfrm>
                <a:off x="1971" y="0"/>
                <a:ext cx="878"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سيفان</a:t>
                </a:r>
                <a:endParaRPr kumimoji="0" lang="en-US" sz="28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842846" name="Rectangle 94"/>
              <p:cNvSpPr>
                <a:spLocks noChangeArrowheads="1"/>
              </p:cNvSpPr>
              <p:nvPr/>
            </p:nvSpPr>
            <p:spPr bwMode="auto">
              <a:xfrm>
                <a:off x="1928"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nvGrpSpPr>
            <p:cNvPr id="5137" name="Group 95"/>
            <p:cNvGrpSpPr>
              <a:grpSpLocks/>
            </p:cNvGrpSpPr>
            <p:nvPr/>
          </p:nvGrpSpPr>
          <p:grpSpPr bwMode="auto">
            <a:xfrm>
              <a:off x="3859" y="3127"/>
              <a:ext cx="964" cy="902"/>
              <a:chOff x="3856" y="0"/>
              <a:chExt cx="964" cy="902"/>
            </a:xfrm>
          </p:grpSpPr>
          <p:sp>
            <p:nvSpPr>
              <p:cNvPr id="842848" name="Rectangle 96"/>
              <p:cNvSpPr>
                <a:spLocks noChangeArrowheads="1"/>
              </p:cNvSpPr>
              <p:nvPr/>
            </p:nvSpPr>
            <p:spPr bwMode="auto">
              <a:xfrm>
                <a:off x="3899" y="0"/>
                <a:ext cx="878"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a:ea typeface="ＭＳ Ｐゴシック" charset="0"/>
                    <a:cs typeface="Arial"/>
                  </a:rPr>
                  <a:t>Av</a:t>
                </a: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842849" name="Rectangle 97"/>
              <p:cNvSpPr>
                <a:spLocks noChangeArrowheads="1"/>
              </p:cNvSpPr>
              <p:nvPr/>
            </p:nvSpPr>
            <p:spPr bwMode="auto">
              <a:xfrm>
                <a:off x="3856"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nvGrpSpPr>
            <p:cNvPr id="5138" name="Group 98"/>
            <p:cNvGrpSpPr>
              <a:grpSpLocks/>
            </p:cNvGrpSpPr>
            <p:nvPr/>
          </p:nvGrpSpPr>
          <p:grpSpPr bwMode="auto">
            <a:xfrm>
              <a:off x="4823" y="3127"/>
              <a:ext cx="964" cy="902"/>
              <a:chOff x="4820" y="0"/>
              <a:chExt cx="964" cy="902"/>
            </a:xfrm>
          </p:grpSpPr>
          <p:sp>
            <p:nvSpPr>
              <p:cNvPr id="842851" name="Rectangle 99"/>
              <p:cNvSpPr>
                <a:spLocks noChangeArrowheads="1"/>
              </p:cNvSpPr>
              <p:nvPr/>
            </p:nvSpPr>
            <p:spPr bwMode="auto">
              <a:xfrm>
                <a:off x="4863" y="0"/>
                <a:ext cx="878"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a:ea typeface="ＭＳ Ｐゴシック" charset="0"/>
                    <a:cs typeface="Arial"/>
                  </a:rPr>
                  <a:t>Elul</a:t>
                </a: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842852" name="Rectangle 100"/>
              <p:cNvSpPr>
                <a:spLocks noChangeArrowheads="1"/>
              </p:cNvSpPr>
              <p:nvPr/>
            </p:nvSpPr>
            <p:spPr bwMode="auto">
              <a:xfrm>
                <a:off x="4820"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nvGrpSpPr>
            <p:cNvPr id="5139" name="Group 101"/>
            <p:cNvGrpSpPr>
              <a:grpSpLocks/>
            </p:cNvGrpSpPr>
            <p:nvPr/>
          </p:nvGrpSpPr>
          <p:grpSpPr bwMode="auto">
            <a:xfrm>
              <a:off x="2934" y="3192"/>
              <a:ext cx="1104" cy="912"/>
              <a:chOff x="1296" y="528"/>
              <a:chExt cx="1104" cy="912"/>
            </a:xfrm>
          </p:grpSpPr>
          <p:grpSp>
            <p:nvGrpSpPr>
              <p:cNvPr id="5140" name="Group 102"/>
              <p:cNvGrpSpPr>
                <a:grpSpLocks/>
              </p:cNvGrpSpPr>
              <p:nvPr/>
            </p:nvGrpSpPr>
            <p:grpSpPr bwMode="auto">
              <a:xfrm>
                <a:off x="1296" y="528"/>
                <a:ext cx="384" cy="240"/>
                <a:chOff x="2892" y="0"/>
                <a:chExt cx="964" cy="902"/>
              </a:xfrm>
            </p:grpSpPr>
            <p:sp>
              <p:nvSpPr>
                <p:cNvPr id="842855" name="Rectangle 103"/>
                <p:cNvSpPr>
                  <a:spLocks noChangeArrowheads="1"/>
                </p:cNvSpPr>
                <p:nvPr/>
              </p:nvSpPr>
              <p:spPr bwMode="auto">
                <a:xfrm>
                  <a:off x="2935" y="0"/>
                  <a:ext cx="879"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75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ت</a:t>
                  </a:r>
                  <a:endParaRPr kumimoji="0" lang="en-US" sz="36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842856" name="Rectangle 104"/>
                <p:cNvSpPr>
                  <a:spLocks noChangeArrowheads="1"/>
                </p:cNvSpPr>
                <p:nvPr/>
              </p:nvSpPr>
              <p:spPr bwMode="auto">
                <a:xfrm>
                  <a:off x="2892"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nvGrpSpPr>
              <p:cNvPr id="5141" name="Group 105"/>
              <p:cNvGrpSpPr>
                <a:grpSpLocks/>
              </p:cNvGrpSpPr>
              <p:nvPr/>
            </p:nvGrpSpPr>
            <p:grpSpPr bwMode="auto">
              <a:xfrm>
                <a:off x="1440" y="624"/>
                <a:ext cx="384" cy="240"/>
                <a:chOff x="2892" y="0"/>
                <a:chExt cx="964" cy="902"/>
              </a:xfrm>
            </p:grpSpPr>
            <p:sp>
              <p:nvSpPr>
                <p:cNvPr id="842858" name="Rectangle 106"/>
                <p:cNvSpPr>
                  <a:spLocks noChangeArrowheads="1"/>
                </p:cNvSpPr>
                <p:nvPr/>
              </p:nvSpPr>
              <p:spPr bwMode="auto">
                <a:xfrm>
                  <a:off x="2935" y="0"/>
                  <a:ext cx="879"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75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م</a:t>
                  </a:r>
                  <a:endParaRPr kumimoji="0" lang="en-US" sz="36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842859" name="Rectangle 107"/>
                <p:cNvSpPr>
                  <a:spLocks noChangeArrowheads="1"/>
                </p:cNvSpPr>
                <p:nvPr/>
              </p:nvSpPr>
              <p:spPr bwMode="auto">
                <a:xfrm>
                  <a:off x="2892"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nvGrpSpPr>
              <p:cNvPr id="5142" name="Group 108"/>
              <p:cNvGrpSpPr>
                <a:grpSpLocks/>
              </p:cNvGrpSpPr>
              <p:nvPr/>
            </p:nvGrpSpPr>
            <p:grpSpPr bwMode="auto">
              <a:xfrm>
                <a:off x="1584" y="768"/>
                <a:ext cx="384" cy="240"/>
                <a:chOff x="2892" y="0"/>
                <a:chExt cx="964" cy="902"/>
              </a:xfrm>
            </p:grpSpPr>
            <p:sp>
              <p:nvSpPr>
                <p:cNvPr id="842861" name="Rectangle 109"/>
                <p:cNvSpPr>
                  <a:spLocks noChangeArrowheads="1"/>
                </p:cNvSpPr>
                <p:nvPr/>
              </p:nvSpPr>
              <p:spPr bwMode="auto">
                <a:xfrm>
                  <a:off x="2935" y="0"/>
                  <a:ext cx="879"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75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و</a:t>
                  </a:r>
                  <a:endParaRPr kumimoji="0" lang="en-US" sz="36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842862" name="Rectangle 110"/>
                <p:cNvSpPr>
                  <a:spLocks noChangeArrowheads="1"/>
                </p:cNvSpPr>
                <p:nvPr/>
              </p:nvSpPr>
              <p:spPr bwMode="auto">
                <a:xfrm>
                  <a:off x="2892"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nvGrpSpPr>
              <p:cNvPr id="5143" name="Group 111"/>
              <p:cNvGrpSpPr>
                <a:grpSpLocks/>
              </p:cNvGrpSpPr>
              <p:nvPr/>
            </p:nvGrpSpPr>
            <p:grpSpPr bwMode="auto">
              <a:xfrm>
                <a:off x="1728" y="912"/>
                <a:ext cx="384" cy="240"/>
                <a:chOff x="2892" y="0"/>
                <a:chExt cx="964" cy="902"/>
              </a:xfrm>
            </p:grpSpPr>
            <p:sp>
              <p:nvSpPr>
                <p:cNvPr id="842864" name="Rectangle 112"/>
                <p:cNvSpPr>
                  <a:spLocks noChangeArrowheads="1"/>
                </p:cNvSpPr>
                <p:nvPr/>
              </p:nvSpPr>
              <p:spPr bwMode="auto">
                <a:xfrm>
                  <a:off x="2935" y="0"/>
                  <a:ext cx="879"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75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ز</a:t>
                  </a:r>
                  <a:endParaRPr kumimoji="0" lang="en-US" sz="36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842865" name="Rectangle 113"/>
                <p:cNvSpPr>
                  <a:spLocks noChangeArrowheads="1"/>
                </p:cNvSpPr>
                <p:nvPr/>
              </p:nvSpPr>
              <p:spPr bwMode="auto">
                <a:xfrm>
                  <a:off x="2892"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842868" name="Rectangle 116"/>
              <p:cNvSpPr>
                <a:spLocks noChangeArrowheads="1"/>
              </p:cNvSpPr>
              <p:nvPr/>
            </p:nvSpPr>
            <p:spPr bwMode="auto">
              <a:xfrm>
                <a:off x="1872" y="1056"/>
                <a:ext cx="384" cy="24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842871" name="Rectangle 119"/>
              <p:cNvSpPr>
                <a:spLocks noChangeArrowheads="1"/>
              </p:cNvSpPr>
              <p:nvPr/>
            </p:nvSpPr>
            <p:spPr bwMode="auto">
              <a:xfrm>
                <a:off x="2016" y="1200"/>
                <a:ext cx="384" cy="24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842872" name="AutoShape 120"/>
          <p:cNvSpPr>
            <a:spLocks noChangeArrowheads="1"/>
          </p:cNvSpPr>
          <p:nvPr/>
        </p:nvSpPr>
        <p:spPr bwMode="auto">
          <a:xfrm>
            <a:off x="304800" y="5105400"/>
            <a:ext cx="4343400" cy="838200"/>
          </a:xfrm>
          <a:prstGeom prst="rightArrow">
            <a:avLst>
              <a:gd name="adj1" fmla="val 50000"/>
              <a:gd name="adj2" fmla="val 129545"/>
            </a:avLst>
          </a:prstGeom>
          <a:solidFill>
            <a:srgbClr val="FF99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510212159"/>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3000"/>
                                  </p:stCondLst>
                                  <p:childTnLst>
                                    <p:set>
                                      <p:cBhvr>
                                        <p:cTn id="6" dur="1" fill="hold">
                                          <p:stCondLst>
                                            <p:cond delay="0"/>
                                          </p:stCondLst>
                                        </p:cTn>
                                        <p:tgtEl>
                                          <p:spTgt spid="842872"/>
                                        </p:tgtEl>
                                        <p:attrNameLst>
                                          <p:attrName>style.visibility</p:attrName>
                                        </p:attrNameLst>
                                      </p:cBhvr>
                                      <p:to>
                                        <p:strVal val="visible"/>
                                      </p:to>
                                    </p:set>
                                    <p:anim calcmode="lin" valueType="num">
                                      <p:cBhvr>
                                        <p:cTn id="7" dur="500" fill="hold"/>
                                        <p:tgtEl>
                                          <p:spTgt spid="842872"/>
                                        </p:tgtEl>
                                        <p:attrNameLst>
                                          <p:attrName>ppt_x</p:attrName>
                                        </p:attrNameLst>
                                      </p:cBhvr>
                                      <p:tavLst>
                                        <p:tav tm="0">
                                          <p:val>
                                            <p:strVal val="#ppt_x-#ppt_w/2"/>
                                          </p:val>
                                        </p:tav>
                                        <p:tav tm="100000">
                                          <p:val>
                                            <p:strVal val="#ppt_x"/>
                                          </p:val>
                                        </p:tav>
                                      </p:tavLst>
                                    </p:anim>
                                    <p:anim calcmode="lin" valueType="num">
                                      <p:cBhvr>
                                        <p:cTn id="8" dur="500" fill="hold"/>
                                        <p:tgtEl>
                                          <p:spTgt spid="842872"/>
                                        </p:tgtEl>
                                        <p:attrNameLst>
                                          <p:attrName>ppt_y</p:attrName>
                                        </p:attrNameLst>
                                      </p:cBhvr>
                                      <p:tavLst>
                                        <p:tav tm="0">
                                          <p:val>
                                            <p:strVal val="#ppt_y"/>
                                          </p:val>
                                        </p:tav>
                                        <p:tav tm="100000">
                                          <p:val>
                                            <p:strVal val="#ppt_y"/>
                                          </p:val>
                                        </p:tav>
                                      </p:tavLst>
                                    </p:anim>
                                    <p:anim calcmode="lin" valueType="num">
                                      <p:cBhvr>
                                        <p:cTn id="9" dur="500" fill="hold"/>
                                        <p:tgtEl>
                                          <p:spTgt spid="842872"/>
                                        </p:tgtEl>
                                        <p:attrNameLst>
                                          <p:attrName>ppt_w</p:attrName>
                                        </p:attrNameLst>
                                      </p:cBhvr>
                                      <p:tavLst>
                                        <p:tav tm="0">
                                          <p:val>
                                            <p:fltVal val="0"/>
                                          </p:val>
                                        </p:tav>
                                        <p:tav tm="100000">
                                          <p:val>
                                            <p:strVal val="#ppt_w"/>
                                          </p:val>
                                        </p:tav>
                                      </p:tavLst>
                                    </p:anim>
                                    <p:anim calcmode="lin" valueType="num">
                                      <p:cBhvr>
                                        <p:cTn id="10" dur="500" fill="hold"/>
                                        <p:tgtEl>
                                          <p:spTgt spid="84287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287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err="1">
                <a:solidFill>
                  <a:schemeClr val="bg1"/>
                </a:solidFill>
                <a:latin typeface="Arial" charset="0"/>
                <a:ea typeface="Osaka" charset="0"/>
                <a:cs typeface="Arial" charset="0"/>
              </a:rPr>
              <a:t>راعوث</a:t>
            </a:r>
            <a:r>
              <a:rPr lang="en-US" sz="8800" dirty="0">
                <a:solidFill>
                  <a:schemeClr val="bg1"/>
                </a:solidFill>
                <a:latin typeface="Arial" charset="0"/>
                <a:ea typeface="Osaka" charset="0"/>
                <a:cs typeface="Arial" charset="0"/>
              </a:rPr>
              <a:t> 2 </a:t>
            </a:r>
          </a:p>
        </p:txBody>
      </p:sp>
    </p:spTree>
    <p:extLst>
      <p:ext uri="{BB962C8B-B14F-4D97-AF65-F5344CB8AC3E}">
        <p14:creationId xmlns:p14="http://schemas.microsoft.com/office/powerpoint/2010/main" val="4267181752"/>
      </p:ext>
    </p:extLst>
  </p:cSld>
  <p:clrMapOvr>
    <a:overrideClrMapping bg1="lt1" tx1="dk1" bg2="lt2" tx2="dk2" accent1="accent1" accent2="accent2" accent3="accent3" accent4="accent4" accent5="accent5" accent6="accent6" hlink="hlink" folHlink="folHlink"/>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85800" y="-1160929"/>
            <a:ext cx="7772400" cy="1143000"/>
          </a:xfrm>
        </p:spPr>
        <p:txBody>
          <a:bodyPr/>
          <a:lstStyle/>
          <a:p>
            <a:r>
              <a:rPr lang="en-US"/>
              <a:t>Against the Grain</a:t>
            </a:r>
          </a:p>
        </p:txBody>
      </p:sp>
      <p:pic>
        <p:nvPicPr>
          <p:cNvPr id="33800"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3795" name="Text Box 3"/>
          <p:cNvSpPr txBox="1">
            <a:spLocks noChangeArrowheads="1"/>
          </p:cNvSpPr>
          <p:nvPr/>
        </p:nvSpPr>
        <p:spPr bwMode="auto">
          <a:xfrm>
            <a:off x="1219200" y="5149850"/>
            <a:ext cx="6705600" cy="171739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القمح ثانية</a:t>
            </a:r>
            <a:endParaRPr kumimoji="0" lang="en-US" sz="4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راعوث 2: 1-23</a:t>
            </a:r>
            <a:endPar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95302874"/>
      </p:ext>
    </p:extLst>
  </p:cSld>
  <p:clrMapOvr>
    <a:masterClrMapping/>
  </p:clrMapOvr>
  <mc:AlternateContent xmlns:mc="http://schemas.openxmlformats.org/markup-compatibility/2006">
    <mc:Choice xmlns:p14="http://schemas.microsoft.com/office/powerpoint/2010/main" Requires="p14">
      <p:transition p14:dur="10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000090"/>
          </a:solidFill>
        </p:spPr>
        <p:txBody>
          <a:bodyPr/>
          <a:lstStyle/>
          <a:p>
            <a:r>
              <a:rPr lang="ar-JO" b="1" dirty="0">
                <a:solidFill>
                  <a:srgbClr val="FFFFFF"/>
                </a:solidFill>
              </a:rPr>
              <a:t>القول الذي لا يقتبس عادة</a:t>
            </a:r>
            <a:endParaRPr lang="en-US" b="1" dirty="0">
              <a:solidFill>
                <a:srgbClr val="FFFFFF"/>
              </a:solidFill>
            </a:endParaRPr>
          </a:p>
        </p:txBody>
      </p:sp>
      <p:sp>
        <p:nvSpPr>
          <p:cNvPr id="3" name="Text Box 24"/>
          <p:cNvSpPr txBox="1">
            <a:spLocks noChangeArrowheads="1"/>
          </p:cNvSpPr>
          <p:nvPr/>
        </p:nvSpPr>
        <p:spPr bwMode="auto">
          <a:xfrm rot="600000">
            <a:off x="381000" y="3078242"/>
            <a:ext cx="8305800" cy="2215991"/>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يساعد الله الذين يساعدون </a:t>
            </a:r>
            <a:r>
              <a:rPr kumimoji="0" lang="ar-JO" altLang="zh-CN" sz="7200" b="1" i="0" u="none" strike="noStrike" kern="1200" cap="none" spc="0" normalizeH="0" baseline="0" noProof="0" dirty="0">
                <a:ln>
                  <a:noFill/>
                </a:ln>
                <a:solidFill>
                  <a:srgbClr val="FFFF00"/>
                </a:solidFill>
                <a:effectLst/>
                <a:uLnTx/>
                <a:uFillTx/>
                <a:latin typeface="Arial Black" charset="0"/>
                <a:ea typeface="宋体" charset="0"/>
                <a:cs typeface="宋体" charset="0"/>
              </a:rPr>
              <a:t>الآخرين</a:t>
            </a:r>
            <a:endParaRPr kumimoji="0" lang="en-US" sz="7200" b="1" i="0" u="none" strike="noStrike" kern="1200" cap="none" spc="0" normalizeH="0" baseline="0" noProof="0" dirty="0">
              <a:ln>
                <a:noFill/>
              </a:ln>
              <a:solidFill>
                <a:srgbClr val="FFFF00"/>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a:ea typeface="ＭＳ Ｐゴシック" charset="-128"/>
                <a:cs typeface="Arial"/>
              </a:rPr>
              <a:t>في الكتاب المقدس</a:t>
            </a:r>
            <a:endPar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Tree>
    <p:extLst>
      <p:ext uri="{BB962C8B-B14F-4D97-AF65-F5344CB8AC3E}">
        <p14:creationId xmlns:p14="http://schemas.microsoft.com/office/powerpoint/2010/main" val="46097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0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6146" name="Group 3"/>
          <p:cNvGrpSpPr>
            <a:grpSpLocks/>
          </p:cNvGrpSpPr>
          <p:nvPr/>
        </p:nvGrpSpPr>
        <p:grpSpPr bwMode="auto">
          <a:xfrm>
            <a:off x="1371600" y="557213"/>
            <a:ext cx="6019800" cy="5894387"/>
            <a:chOff x="2928" y="384"/>
            <a:chExt cx="2592" cy="2337"/>
          </a:xfrm>
        </p:grpSpPr>
        <p:pic>
          <p:nvPicPr>
            <p:cNvPr id="6147" name="Picture 4" descr="C:\My Documents\My Pictures\Bible\Daily Life\Harvest\MF, Great People - Ruth photos\MF, Gathering Great People - Ruth, p. 129.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928" y="384"/>
              <a:ext cx="2592" cy="2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05" name="Rectangle 5"/>
            <p:cNvSpPr>
              <a:spLocks noChangeArrowheads="1"/>
            </p:cNvSpPr>
            <p:nvPr/>
          </p:nvSpPr>
          <p:spPr bwMode="auto">
            <a:xfrm>
              <a:off x="4704" y="384"/>
              <a:ext cx="816" cy="4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870406" name="Rectangle 6"/>
            <p:cNvSpPr>
              <a:spLocks noChangeArrowheads="1"/>
            </p:cNvSpPr>
            <p:nvPr/>
          </p:nvSpPr>
          <p:spPr bwMode="auto">
            <a:xfrm>
              <a:off x="5376" y="384"/>
              <a:ext cx="144" cy="28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 name="Title 1"/>
          <p:cNvSpPr>
            <a:spLocks noGrp="1"/>
          </p:cNvSpPr>
          <p:nvPr>
            <p:ph type="title" idx="4294967295"/>
          </p:nvPr>
        </p:nvSpPr>
        <p:spPr>
          <a:xfrm>
            <a:off x="416859" y="355600"/>
            <a:ext cx="7772400" cy="1143000"/>
          </a:xfrm>
        </p:spPr>
        <p:txBody>
          <a:bodyPr/>
          <a:lstStyle/>
          <a:p>
            <a:pPr algn="l"/>
            <a:r>
              <a:rPr lang="ar-JO" sz="5400" b="1" dirty="0">
                <a:latin typeface="Arial"/>
                <a:cs typeface="Arial"/>
              </a:rPr>
              <a:t>الجني</a:t>
            </a:r>
            <a:endParaRPr lang="en-US" sz="5400" b="1" dirty="0">
              <a:latin typeface="Arial"/>
              <a:cs typeface="Arial"/>
            </a:endParaRPr>
          </a:p>
        </p:txBody>
      </p:sp>
    </p:spTree>
    <p:extLst>
      <p:ext uri="{BB962C8B-B14F-4D97-AF65-F5344CB8AC3E}">
        <p14:creationId xmlns:p14="http://schemas.microsoft.com/office/powerpoint/2010/main" val="947815675"/>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8"/>
          <p:cNvSpPr>
            <a:spLocks noChangeArrowheads="1"/>
          </p:cNvSpPr>
          <p:nvPr/>
        </p:nvSpPr>
        <p:spPr bwMode="auto">
          <a:xfrm>
            <a:off x="0" y="0"/>
            <a:ext cx="9144000" cy="6858000"/>
          </a:xfrm>
          <a:prstGeom prst="rect">
            <a:avLst/>
          </a:prstGeom>
          <a:solidFill>
            <a:schemeClr val="bg1"/>
          </a:solidFill>
          <a:ln w="9525">
            <a:solidFill>
              <a:schemeClr val="tx1"/>
            </a:solidFill>
            <a:round/>
            <a:headEnd type="none" w="sm" len="sm"/>
            <a:tailEnd type="none" w="sm" len="sm"/>
          </a:ln>
        </p:spPr>
        <p:txBody>
          <a:bodyPr wrap="none"/>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10595"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596" name="Rectangle 2"/>
          <p:cNvSpPr>
            <a:spLocks noChangeArrowheads="1"/>
          </p:cNvSpPr>
          <p:nvPr/>
        </p:nvSpPr>
        <p:spPr bwMode="auto">
          <a:xfrm>
            <a:off x="0" y="0"/>
            <a:ext cx="9144000" cy="6858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38951" name="Text Box 7"/>
          <p:cNvSpPr txBox="1">
            <a:spLocks noChangeArrowheads="1"/>
          </p:cNvSpPr>
          <p:nvPr/>
        </p:nvSpPr>
        <p:spPr bwMode="auto">
          <a:xfrm>
            <a:off x="461392" y="1412776"/>
            <a:ext cx="4038600" cy="2308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000000"/>
                </a:solidFill>
                <a:effectLst/>
                <a:uLnTx/>
                <a:uFillTx/>
                <a:latin typeface="Arial"/>
                <a:ea typeface="ＭＳ Ｐゴシック" charset="0"/>
                <a:cs typeface="Arial"/>
              </a:rPr>
              <a:t>و عندما تحصدون حصيد أرضكم لا تكمل زوايا حقلك في الحصاد و لقاط حصيدك لا تلتقط</a:t>
            </a:r>
            <a:endPar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38952"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لاويين 19: 9</a:t>
            </a:r>
            <a:endParaRPr kumimoji="0" lang="en-US" sz="20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10599" name="Rectangle 9"/>
          <p:cNvSpPr>
            <a:spLocks noGrp="1" noChangeArrowheads="1"/>
          </p:cNvSpPr>
          <p:nvPr>
            <p:ph type="title" idx="4294967295"/>
          </p:nvPr>
        </p:nvSpPr>
        <p:spPr>
          <a:xfrm>
            <a:off x="0" y="0"/>
            <a:ext cx="9144000" cy="914400"/>
          </a:xfrm>
        </p:spPr>
        <p:txBody>
          <a:bodyPr/>
          <a:lstStyle/>
          <a:p>
            <a:pPr eaLnBrk="1" hangingPunct="1"/>
            <a:r>
              <a:rPr lang="ar-JO" sz="3200" b="1" dirty="0">
                <a:latin typeface="Arial" panose="020B0604020202020204" pitchFamily="34" charset="0"/>
                <a:ea typeface="ＭＳ Ｐゴシック" charset="0"/>
                <a:cs typeface="Arial" panose="020B0604020202020204" pitchFamily="34" charset="0"/>
              </a:rPr>
              <a:t>الجمع ممنوع على ملاك الأرض</a:t>
            </a:r>
            <a:endParaRPr lang="en-US" sz="4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3368367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338952"/>
                                        </p:tgtEl>
                                        <p:attrNameLst>
                                          <p:attrName>style.visibility</p:attrName>
                                        </p:attrNameLst>
                                      </p:cBhvr>
                                      <p:to>
                                        <p:strVal val="visible"/>
                                      </p:to>
                                    </p:set>
                                    <p:animEffect transition="in" filter="dissolve">
                                      <p:cBhvr>
                                        <p:cTn id="7" dur="500"/>
                                        <p:tgtEl>
                                          <p:spTgt spid="338952"/>
                                        </p:tgtEl>
                                      </p:cBhvr>
                                    </p:animEffect>
                                  </p:childTnLst>
                                </p:cTn>
                              </p:par>
                            </p:childTnLst>
                          </p:cTn>
                        </p:par>
                        <p:par>
                          <p:cTn id="8" fill="hold" nodeType="afterGroup">
                            <p:stCondLst>
                              <p:cond delay="6500"/>
                            </p:stCondLst>
                            <p:childTnLst>
                              <p:par>
                                <p:cTn id="9" presetID="9" presetClass="entr" presetSubtype="0" fill="hold" grpId="0" nodeType="afterEffect">
                                  <p:stCondLst>
                                    <p:cond delay="5000"/>
                                  </p:stCondLst>
                                  <p:childTnLst>
                                    <p:set>
                                      <p:cBhvr>
                                        <p:cTn id="10" dur="1" fill="hold">
                                          <p:stCondLst>
                                            <p:cond delay="0"/>
                                          </p:stCondLst>
                                        </p:cTn>
                                        <p:tgtEl>
                                          <p:spTgt spid="338951"/>
                                        </p:tgtEl>
                                        <p:attrNameLst>
                                          <p:attrName>style.visibility</p:attrName>
                                        </p:attrNameLst>
                                      </p:cBhvr>
                                      <p:to>
                                        <p:strVal val="visible"/>
                                      </p:to>
                                    </p:set>
                                    <p:animEffect transition="in" filter="dissolve">
                                      <p:cBhvr>
                                        <p:cTn id="11" dur="500"/>
                                        <p:tgtEl>
                                          <p:spTgt spid="3389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51" grpId="0" autoUpdateAnimBg="0"/>
      <p:bldP spid="338952" grpId="0"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12643"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44" name="Text Box 7"/>
          <p:cNvSpPr txBox="1">
            <a:spLocks noChangeArrowheads="1"/>
          </p:cNvSpPr>
          <p:nvPr/>
        </p:nvSpPr>
        <p:spPr bwMode="auto">
          <a:xfrm>
            <a:off x="228600" y="1050925"/>
            <a:ext cx="4419600" cy="2308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000000"/>
                </a:solidFill>
                <a:effectLst/>
                <a:uLnTx/>
                <a:uFillTx/>
                <a:latin typeface="Arial"/>
                <a:ea typeface="ＭＳ Ｐゴシック" charset="0"/>
                <a:cs typeface="Arial"/>
              </a:rPr>
              <a:t>و كرمك لا تعلله              و نثار كرمك لا تلتقط للمسكين و الغريب تتركه   أنا الرب إلهكم</a:t>
            </a:r>
            <a:endPar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12645"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لاويين 19: 10</a:t>
            </a:r>
            <a:endParaRPr kumimoji="0" lang="en-US" sz="20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12646" name="Rectangle 9"/>
          <p:cNvSpPr>
            <a:spLocks noGrp="1" noChangeArrowheads="1"/>
          </p:cNvSpPr>
          <p:nvPr>
            <p:ph type="title" idx="4294967295"/>
          </p:nvPr>
        </p:nvSpPr>
        <p:spPr>
          <a:xfrm>
            <a:off x="685800" y="0"/>
            <a:ext cx="7772400" cy="838200"/>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الجمع وصية للفقراء</a:t>
            </a:r>
            <a:endParaRPr lang="en-US" sz="4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24740946"/>
      </p:ext>
    </p:extLst>
  </p:cSld>
  <p:clrMapOvr>
    <a:masterClrMapping/>
  </p:clrMapOvr>
  <p:transition>
    <p:randomBar dir="vert"/>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14691"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4692" name="Text Box 7"/>
          <p:cNvSpPr txBox="1">
            <a:spLocks noChangeArrowheads="1"/>
          </p:cNvSpPr>
          <p:nvPr/>
        </p:nvSpPr>
        <p:spPr bwMode="auto">
          <a:xfrm>
            <a:off x="0" y="152400"/>
            <a:ext cx="4820194" cy="2862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000000"/>
                </a:solidFill>
                <a:effectLst/>
                <a:uLnTx/>
                <a:uFillTx/>
                <a:latin typeface="Arial"/>
                <a:ea typeface="ＭＳ Ｐゴシック" charset="0"/>
                <a:cs typeface="Arial"/>
              </a:rPr>
              <a:t>و عندما تحصدون حصيد أرضكم لا تكمل زوايا حقلك في حصادك و لقاط حصيدك لا تلتقط للمسكين و الغريب تتركه أنا الرب إلهكم</a:t>
            </a:r>
            <a:endPar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14693"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لاويين 23: 22</a:t>
            </a:r>
            <a:endParaRPr kumimoji="0" lang="en-US" sz="2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14694" name="Rectangle 9"/>
          <p:cNvSpPr>
            <a:spLocks noGrp="1" noChangeArrowheads="1"/>
          </p:cNvSpPr>
          <p:nvPr>
            <p:ph type="title" idx="4294967295"/>
          </p:nvPr>
        </p:nvSpPr>
        <p:spPr>
          <a:xfrm>
            <a:off x="4724400" y="0"/>
            <a:ext cx="4419600" cy="838200"/>
          </a:xfrm>
        </p:spPr>
        <p:txBody>
          <a:bodyPr/>
          <a:lstStyle/>
          <a:p>
            <a:pPr eaLnBrk="1" hangingPunct="1"/>
            <a:r>
              <a:rPr lang="ar-JO" sz="3200" b="1" dirty="0">
                <a:latin typeface="Arial" panose="020B0604020202020204" pitchFamily="34" charset="0"/>
                <a:ea typeface="ＭＳ Ｐゴシック" charset="0"/>
                <a:cs typeface="Arial" panose="020B0604020202020204" pitchFamily="34" charset="0"/>
              </a:rPr>
              <a:t>تكرار الوصية</a:t>
            </a:r>
            <a:endParaRPr lang="en-US" sz="32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32343896"/>
      </p:ext>
    </p:extLst>
  </p:cSld>
  <p:clrMapOvr>
    <a:masterClrMapping/>
  </p:clrMapOvr>
  <p:transition>
    <p:randomBar dir="vert"/>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16739"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1311274"/>
            <a:ext cx="5715000" cy="5040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6740" name="Text Box 7"/>
          <p:cNvSpPr txBox="1">
            <a:spLocks noChangeArrowheads="1"/>
          </p:cNvSpPr>
          <p:nvPr/>
        </p:nvSpPr>
        <p:spPr bwMode="auto">
          <a:xfrm>
            <a:off x="76200" y="-92075"/>
            <a:ext cx="4711824" cy="2862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إذا حصدت حصيدك في حقلك و نسيت حزمة في الحقل فلا ترجع لتأخذها للغريب و اليتيم و الأرملة تكون لكي يباركك الرب إلهك في كل عمل يديك</a:t>
            </a:r>
            <a:endParaRPr kumimoji="0" lang="en-US" sz="36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6741" name="Text Box 8"/>
          <p:cNvSpPr txBox="1">
            <a:spLocks noChangeArrowheads="1"/>
          </p:cNvSpPr>
          <p:nvPr/>
        </p:nvSpPr>
        <p:spPr bwMode="auto">
          <a:xfrm>
            <a:off x="4495800" y="6172200"/>
            <a:ext cx="46482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تثنية 24: 19</a:t>
            </a: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6742" name="Rectangle 9"/>
          <p:cNvSpPr>
            <a:spLocks noGrp="1" noChangeArrowheads="1"/>
          </p:cNvSpPr>
          <p:nvPr>
            <p:ph type="title" idx="4294967295"/>
          </p:nvPr>
        </p:nvSpPr>
        <p:spPr>
          <a:xfrm>
            <a:off x="5334000" y="0"/>
            <a:ext cx="3810000" cy="1219200"/>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مرة أخرى</a:t>
            </a:r>
            <a:endParaRPr lang="en-US" sz="40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96029536"/>
      </p:ext>
    </p:extLst>
  </p:cSld>
  <p:clrMapOvr>
    <a:masterClrMapping/>
  </p:clrMapOvr>
  <p:transition>
    <p:randomBar dir="vert"/>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5636" name="Rectangle 4"/>
          <p:cNvSpPr>
            <a:spLocks noGrp="1" noChangeArrowheads="1"/>
          </p:cNvSpPr>
          <p:nvPr>
            <p:ph type="title" idx="4294967295"/>
          </p:nvPr>
        </p:nvSpPr>
        <p:spPr>
          <a:xfrm>
            <a:off x="685800" y="6096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b="1" dirty="0">
                <a:solidFill>
                  <a:schemeClr val="bg1"/>
                </a:solidFill>
                <a:ea typeface="+mj-ea"/>
                <a:cs typeface="+mj-cs"/>
              </a:rPr>
              <a:t>الجني</a:t>
            </a:r>
            <a:endParaRPr lang="en-US" sz="4000" b="1" dirty="0">
              <a:solidFill>
                <a:schemeClr val="bg1"/>
              </a:solidFill>
              <a:ea typeface="+mj-ea"/>
              <a:cs typeface="+mj-cs"/>
            </a:endParaRPr>
          </a:p>
        </p:txBody>
      </p:sp>
    </p:spTree>
    <p:extLst>
      <p:ext uri="{BB962C8B-B14F-4D97-AF65-F5344CB8AC3E}">
        <p14:creationId xmlns:p14="http://schemas.microsoft.com/office/powerpoint/2010/main" val="4171374136"/>
      </p:ext>
    </p:extLst>
  </p:cSld>
  <p:clrMapOvr>
    <a:masterClrMapping/>
  </p:clrMapOvr>
  <p:transition>
    <p:randomBar dir="vert"/>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104451" name="Picture 3" descr="MF, Grain and donkeys, 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27050"/>
            <a:ext cx="9144000" cy="572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8709" name="Rectangle 5"/>
          <p:cNvSpPr>
            <a:spLocks noGrp="1" noChangeArrowheads="1"/>
          </p:cNvSpPr>
          <p:nvPr>
            <p:ph type="title" idx="4294967295"/>
          </p:nvPr>
        </p:nvSpPr>
        <p:spPr>
          <a:xfrm>
            <a:off x="381000" y="12954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b="1" dirty="0">
                <a:solidFill>
                  <a:schemeClr val="bg1"/>
                </a:solidFill>
                <a:ea typeface="+mj-ea"/>
                <a:cs typeface="+mj-cs"/>
              </a:rPr>
              <a:t>درس الحنطة</a:t>
            </a:r>
            <a:endParaRPr lang="en-US" sz="4000" b="1" dirty="0">
              <a:solidFill>
                <a:schemeClr val="bg1"/>
              </a:solidFill>
              <a:ea typeface="+mj-ea"/>
              <a:cs typeface="+mj-cs"/>
            </a:endParaRPr>
          </a:p>
        </p:txBody>
      </p:sp>
    </p:spTree>
    <p:extLst>
      <p:ext uri="{BB962C8B-B14F-4D97-AF65-F5344CB8AC3E}">
        <p14:creationId xmlns:p14="http://schemas.microsoft.com/office/powerpoint/2010/main" val="2747933512"/>
      </p:ext>
    </p:extLst>
  </p:cSld>
  <p:clrMapOvr>
    <a:masterClrMapping/>
  </p:clrMapOvr>
  <p:transition>
    <p:randomBar dir="vert"/>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2" descr="winnowin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7938" y="76200"/>
            <a:ext cx="9136062" cy="6953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6900" name="Rectangle 4"/>
          <p:cNvSpPr>
            <a:spLocks noGrp="1" noChangeArrowheads="1"/>
          </p:cNvSpPr>
          <p:nvPr>
            <p:ph type="title" idx="4294967295"/>
          </p:nvPr>
        </p:nvSpPr>
        <p:spPr>
          <a:xfrm>
            <a:off x="685800" y="6096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b="1" dirty="0">
                <a:solidFill>
                  <a:schemeClr val="bg1"/>
                </a:solidFill>
                <a:ea typeface="+mj-ea"/>
                <a:cs typeface="+mj-cs"/>
              </a:rPr>
              <a:t>التذرية</a:t>
            </a:r>
            <a:endParaRPr lang="en-US" sz="4000" b="1" dirty="0">
              <a:solidFill>
                <a:schemeClr val="bg1"/>
              </a:solidFill>
              <a:ea typeface="+mj-ea"/>
              <a:cs typeface="+mj-cs"/>
            </a:endParaRPr>
          </a:p>
        </p:txBody>
      </p:sp>
    </p:spTree>
    <p:extLst>
      <p:ext uri="{BB962C8B-B14F-4D97-AF65-F5344CB8AC3E}">
        <p14:creationId xmlns:p14="http://schemas.microsoft.com/office/powerpoint/2010/main" val="812332578"/>
      </p:ext>
    </p:extLst>
  </p:cSld>
  <p:clrMapOvr>
    <a:masterClrMapping/>
  </p:clrMapOvr>
  <p:transition>
    <p:randomBar dir="vert"/>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43121" name="Text Box 81"/>
          <p:cNvSpPr txBox="1">
            <a:spLocks noChangeArrowheads="1"/>
          </p:cNvSpPr>
          <p:nvPr/>
        </p:nvSpPr>
        <p:spPr bwMode="auto">
          <a:xfrm>
            <a:off x="0" y="593725"/>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ctr" defTabSz="914400" rtl="1" eaLnBrk="0" fontAlgn="base" latinLnBrk="0" hangingPunct="0">
              <a:lnSpc>
                <a:spcPct val="100000"/>
              </a:lnSpc>
              <a:spcBef>
                <a:spcPct val="20000"/>
              </a:spcBef>
              <a:spcAft>
                <a:spcPct val="0"/>
              </a:spcAft>
              <a:buClrTx/>
              <a:buSzTx/>
              <a:buFont typeface="Wingdings 2" charset="0"/>
              <a:buChar char="î"/>
              <a:tabLst/>
              <a:defRPr/>
            </a:pP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واجب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العمل</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2: 1-7</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p>
        </p:txBody>
      </p:sp>
      <p:sp>
        <p:nvSpPr>
          <p:cNvPr id="343133" name="Text Box 93"/>
          <p:cNvSpPr txBox="1">
            <a:spLocks noChangeArrowheads="1"/>
          </p:cNvSpPr>
          <p:nvPr/>
        </p:nvSpPr>
        <p:spPr bwMode="auto">
          <a:xfrm>
            <a:off x="0" y="1568450"/>
            <a:ext cx="9144000" cy="211134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r" defTabSz="914400" rtl="1" eaLnBrk="0" fontAlgn="base" latinLnBrk="0" hangingPunct="0">
              <a:lnSpc>
                <a:spcPct val="100000"/>
              </a:lnSpc>
              <a:spcBef>
                <a:spcPct val="2000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أخذ ا</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لمبادرة</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1-3</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923925" marR="0" lvl="2" indent="-695325" algn="r" defTabSz="914400" rtl="1" eaLnBrk="0" fontAlgn="base" latinLnBrk="0" hangingPunct="0">
              <a:lnSpc>
                <a:spcPct val="100000"/>
              </a:lnSpc>
              <a:spcBef>
                <a:spcPct val="20000"/>
              </a:spcBef>
              <a:spcAft>
                <a:spcPct val="0"/>
              </a:spcAft>
              <a:buClrTx/>
              <a:buSzTx/>
              <a:buFont typeface="Wingdings 2" charset="0"/>
              <a:buNone/>
              <a:tabLst/>
              <a:defRPr/>
            </a:pPr>
            <a:endParaRPr kumimoji="0" lang="en-US" sz="18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923925" marR="0" lvl="2" indent="-695325" algn="r" defTabSz="914400" rtl="1" eaLnBrk="0" fontAlgn="base" latinLnBrk="0" hangingPunct="0">
              <a:lnSpc>
                <a:spcPct val="100000"/>
              </a:lnSpc>
              <a:spcBef>
                <a:spcPct val="20000"/>
              </a:spcBef>
              <a:spcAft>
                <a:spcPct val="0"/>
              </a:spcAft>
              <a:buClrTx/>
              <a:buSzTx/>
              <a:buFont typeface="Wingdings 2" charset="0"/>
              <a:buNone/>
              <a:tabLst/>
              <a:defRPr/>
            </a:pPr>
            <a:endParaRPr kumimoji="0" lang="en-US" sz="18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923925" marR="0" lvl="2" indent="-695325" algn="r" defTabSz="914400" rtl="1" eaLnBrk="0" fontAlgn="base" latinLnBrk="0" hangingPunct="0">
              <a:lnSpc>
                <a:spcPct val="100000"/>
              </a:lnSpc>
              <a:spcBef>
                <a:spcPct val="2000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إظهار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الإجتهاد</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4-7</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4743833"/>
      </p:ext>
    </p:extLst>
  </p:cSld>
  <p:clrMapOvr>
    <a:masterClrMapping/>
  </p:clrMapOvr>
  <mc:AlternateContent xmlns:mc="http://schemas.openxmlformats.org/markup-compatibility/2006">
    <mc:Choice xmlns:p14="http://schemas.microsoft.com/office/powerpoint/2010/main" Requires="p14">
      <p:transition p14:dur="10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05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33"/>
                                        </p:tgtEl>
                                        <p:attrNameLst>
                                          <p:attrName>style.visibility</p:attrName>
                                        </p:attrNameLst>
                                      </p:cBhvr>
                                      <p:to>
                                        <p:strVal val="visible"/>
                                      </p:to>
                                    </p:set>
                                    <p:animEffect transition="in" filter="dissolve">
                                      <p:cBhvr>
                                        <p:cTn id="11" dur="75"/>
                                        <p:tgtEl>
                                          <p:spTgt spid="343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33" grpId="0"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000000"/>
                </a:glow>
              </a:effectLst>
              <a:uLnTx/>
              <a:uFillTx/>
              <a:latin typeface="Arial"/>
              <a:ea typeface="ＭＳ Ｐゴシック" charset="0"/>
              <a:cs typeface="Arial"/>
            </a:endParaRPr>
          </a:p>
        </p:txBody>
      </p:sp>
      <p:pic>
        <p:nvPicPr>
          <p:cNvPr id="11878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4"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عودة راعوث من الإلتقاط                         </a:t>
            </a:r>
            <a:r>
              <a:rPr kumimoji="0" lang="ar-JO" sz="20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صموئيل بالمر، 1850</a:t>
            </a:r>
            <a:endParaRPr kumimoji="0" lang="en-US" sz="20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pic>
        <p:nvPicPr>
          <p:cNvPr id="118789"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33400"/>
            <a:ext cx="3810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7" name="Text Box 7"/>
          <p:cNvSpPr txBox="1">
            <a:spLocks noChangeArrowheads="1"/>
          </p:cNvSpPr>
          <p:nvPr/>
        </p:nvSpPr>
        <p:spPr bwMode="auto">
          <a:xfrm>
            <a:off x="952500" y="914400"/>
            <a:ext cx="73914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لأننا لم نسلك بلا ترتيب بينكم و لا أكلنا خبزاً مجاناً من أحد بل كنا نشتغل بتعب و كد ليلاً و نهاراً لكي لا نثقل على أحد منكم</a:t>
            </a:r>
            <a:endPar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sp>
        <p:nvSpPr>
          <p:cNvPr id="343048"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2 تسالونيكي 3: 7-8</a:t>
            </a:r>
            <a:endPar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sp>
        <p:nvSpPr>
          <p:cNvPr id="343049" name="Rectangle 9"/>
          <p:cNvSpPr>
            <a:spLocks noGrp="1" noChangeArrowheads="1"/>
          </p:cNvSpPr>
          <p:nvPr>
            <p:ph type="title" idx="4294967295"/>
          </p:nvPr>
        </p:nvSpPr>
        <p:spPr>
          <a:xfrm>
            <a:off x="685800" y="72008"/>
            <a:ext cx="7772400" cy="764704"/>
          </a:xfrm>
          <a:effectLst>
            <a:outerShdw blurRad="63500" dist="35921" dir="2700000" algn="ctr" rotWithShape="0">
              <a:schemeClr val="tx1">
                <a:alpha val="74998"/>
              </a:schemeClr>
            </a:outerShdw>
          </a:effectLst>
        </p:spPr>
        <p:txBody>
          <a:bodyPr/>
          <a:lstStyle/>
          <a:p>
            <a:pPr eaLnBrk="1" hangingPunct="1">
              <a:defRPr/>
            </a:pPr>
            <a:r>
              <a:rPr lang="ar-JO" sz="4000" b="1" dirty="0">
                <a:solidFill>
                  <a:schemeClr val="bg1"/>
                </a:solidFill>
                <a:effectLst>
                  <a:glow rad="139700">
                    <a:schemeClr val="tx1"/>
                  </a:glow>
                </a:effectLst>
                <a:ea typeface="+mj-ea"/>
              </a:rPr>
              <a:t>يتوقع الله العمل الشاق</a:t>
            </a:r>
            <a:endParaRPr lang="en-US" sz="4000" b="1" dirty="0">
              <a:solidFill>
                <a:schemeClr val="bg1"/>
              </a:solidFill>
              <a:effectLst>
                <a:glow rad="139700">
                  <a:schemeClr val="tx1"/>
                </a:glow>
              </a:effectLst>
              <a:ea typeface="+mj-ea"/>
            </a:endParaRPr>
          </a:p>
        </p:txBody>
      </p:sp>
    </p:spTree>
    <p:extLst>
      <p:ext uri="{BB962C8B-B14F-4D97-AF65-F5344CB8AC3E}">
        <p14:creationId xmlns:p14="http://schemas.microsoft.com/office/powerpoint/2010/main" val="133475288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343048"/>
                                        </p:tgtEl>
                                        <p:attrNameLst>
                                          <p:attrName>style.visibility</p:attrName>
                                        </p:attrNameLst>
                                      </p:cBhvr>
                                      <p:to>
                                        <p:strVal val="visible"/>
                                      </p:to>
                                    </p:set>
                                    <p:animEffect transition="in" filter="dissolve">
                                      <p:cBhvr>
                                        <p:cTn id="7" dur="500"/>
                                        <p:tgtEl>
                                          <p:spTgt spid="343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8" grpId="0"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b="1" dirty="0">
                <a:effectLst>
                  <a:glow rad="101600">
                    <a:schemeClr val="tx1">
                      <a:alpha val="99000"/>
                    </a:schemeClr>
                  </a:glow>
                </a:effectLst>
              </a:rPr>
              <a:t>الموضوع الرئيسي</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274104"/>
            <a:ext cx="9144000" cy="276356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يكافئ الله منكري ذواتهم</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185</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راعوث</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18245560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000000"/>
                </a:glow>
              </a:effectLst>
              <a:uLnTx/>
              <a:uFillTx/>
              <a:latin typeface="Arial"/>
              <a:ea typeface="ＭＳ Ｐゴシック" charset="0"/>
              <a:cs typeface="Arial"/>
            </a:endParaRPr>
          </a:p>
        </p:txBody>
      </p:sp>
      <p:pic>
        <p:nvPicPr>
          <p:cNvPr id="12083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68"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عودة راعوث من الإلتقاط                         </a:t>
            </a:r>
            <a:r>
              <a:rPr kumimoji="0" lang="ar-JO" sz="20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صموئيل بالمر، 1850</a:t>
            </a:r>
            <a:endParaRPr kumimoji="0" lang="en-US" sz="20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pic>
        <p:nvPicPr>
          <p:cNvPr id="120837" name="Picture 5"/>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71500"/>
            <a:ext cx="3810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0838" name="Group 6"/>
          <p:cNvGrpSpPr>
            <a:grpSpLocks/>
          </p:cNvGrpSpPr>
          <p:nvPr/>
        </p:nvGrpSpPr>
        <p:grpSpPr bwMode="auto">
          <a:xfrm>
            <a:off x="952500" y="571500"/>
            <a:ext cx="7391400" cy="5257800"/>
            <a:chOff x="600" y="360"/>
            <a:chExt cx="4656" cy="3312"/>
          </a:xfrm>
        </p:grpSpPr>
        <p:pic>
          <p:nvPicPr>
            <p:cNvPr id="120841" name="Picture 7"/>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72" name="Text Box 8"/>
            <p:cNvSpPr txBox="1">
              <a:spLocks noChangeArrowheads="1"/>
            </p:cNvSpPr>
            <p:nvPr/>
          </p:nvSpPr>
          <p:spPr bwMode="auto">
            <a:xfrm>
              <a:off x="600" y="806"/>
              <a:ext cx="4656" cy="16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ليس أن لا سلطان لنا بل لكي نعطيكم أنفسنا قدوة حتى تتمثلوا بنا فإننا أيضاً حين كنا عندكم أوصيناكم بهذا</a:t>
              </a:r>
              <a:endPar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grpSp>
      <p:sp>
        <p:nvSpPr>
          <p:cNvPr id="344073" name="Text Box 9"/>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2 تسالونيكي 3: 9-10</a:t>
            </a:r>
            <a:endPar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sp>
        <p:nvSpPr>
          <p:cNvPr id="344074" name="Rectangle 10"/>
          <p:cNvSpPr>
            <a:spLocks noGrp="1" noChangeArrowheads="1"/>
          </p:cNvSpPr>
          <p:nvPr>
            <p:ph type="title" idx="4294967295"/>
          </p:nvPr>
        </p:nvSpPr>
        <p:spPr>
          <a:xfrm>
            <a:off x="685800" y="76200"/>
            <a:ext cx="7772400" cy="832520"/>
          </a:xfrm>
          <a:effectLst>
            <a:outerShdw blurRad="63500" dist="35921" dir="2700000" algn="ctr" rotWithShape="0">
              <a:schemeClr val="tx1">
                <a:alpha val="74998"/>
              </a:schemeClr>
            </a:outerShdw>
          </a:effectLst>
        </p:spPr>
        <p:txBody>
          <a:bodyPr/>
          <a:lstStyle/>
          <a:p>
            <a:pPr eaLnBrk="1" hangingPunct="1"/>
            <a:r>
              <a:rPr lang="ar-JO" sz="4000" b="1" dirty="0">
                <a:solidFill>
                  <a:schemeClr val="bg1"/>
                </a:solidFill>
                <a:effectLst>
                  <a:glow rad="139700">
                    <a:schemeClr val="tx1"/>
                  </a:glow>
                </a:effectLst>
                <a:ea typeface="ＭＳ Ｐゴシック" charset="0"/>
              </a:rPr>
              <a:t>يتوقع الله العمل الشاق</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2422255900"/>
      </p:ext>
    </p:extLst>
  </p:cSld>
  <p:clrMapOvr>
    <a:masterClrMapping/>
  </p:clrMapOvr>
  <p:transition>
    <p:randomBar dir="vert"/>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000000"/>
                </a:glow>
              </a:effectLst>
              <a:uLnTx/>
              <a:uFillTx/>
              <a:latin typeface="Arial"/>
              <a:ea typeface="ＭＳ Ｐゴシック" charset="0"/>
              <a:cs typeface="Arial"/>
            </a:endParaRPr>
          </a:p>
        </p:txBody>
      </p:sp>
      <p:pic>
        <p:nvPicPr>
          <p:cNvPr id="122883"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5092" name="Rectangle 4"/>
          <p:cNvSpPr>
            <a:spLocks noChangeArrowheads="1"/>
          </p:cNvSpPr>
          <p:nvPr/>
        </p:nvSpPr>
        <p:spPr bwMode="auto">
          <a:xfrm>
            <a:off x="0" y="6111875"/>
            <a:ext cx="4572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عودة راعوث من الإلتقاط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 </a:t>
            </a:r>
            <a:r>
              <a:rPr kumimoji="0" lang="ar-JO" sz="20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صموئيل بالمر، 1850</a:t>
            </a:r>
            <a:endParaRPr kumimoji="0" lang="en-US" sz="20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sp>
        <p:nvSpPr>
          <p:cNvPr id="345093" name="Text Box 5"/>
          <p:cNvSpPr txBox="1">
            <a:spLocks noChangeArrowheads="1"/>
          </p:cNvSpPr>
          <p:nvPr/>
        </p:nvSpPr>
        <p:spPr bwMode="auto">
          <a:xfrm>
            <a:off x="1676400" y="3810000"/>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إنه إن كان أحد لا يريد أن يشتغل </a:t>
            </a:r>
            <a:endPar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sp>
        <p:nvSpPr>
          <p:cNvPr id="345094" name="Text Box 6"/>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2 تسالونيكي 3: 10</a:t>
            </a:r>
            <a:endPar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sp>
        <p:nvSpPr>
          <p:cNvPr id="345095" name="Text Box 7"/>
          <p:cNvSpPr txBox="1">
            <a:spLocks noChangeArrowheads="1"/>
          </p:cNvSpPr>
          <p:nvPr/>
        </p:nvSpPr>
        <p:spPr bwMode="auto">
          <a:xfrm>
            <a:off x="76200" y="3794125"/>
            <a:ext cx="4051663"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فلا يأكل أيضاً</a:t>
            </a:r>
            <a:endPar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sp>
        <p:nvSpPr>
          <p:cNvPr id="345096" name="Rectangle 8"/>
          <p:cNvSpPr>
            <a:spLocks noGrp="1" noChangeArrowheads="1"/>
          </p:cNvSpPr>
          <p:nvPr>
            <p:ph type="title" idx="4294967295"/>
          </p:nvPr>
        </p:nvSpPr>
        <p:spPr>
          <a:xfrm>
            <a:off x="685800" y="152400"/>
            <a:ext cx="7772400" cy="1143000"/>
          </a:xfrm>
          <a:effectLst>
            <a:outerShdw blurRad="63500" dist="35921" dir="2700000" algn="ctr" rotWithShape="0">
              <a:schemeClr val="tx1">
                <a:alpha val="74998"/>
              </a:schemeClr>
            </a:outerShdw>
          </a:effectLst>
        </p:spPr>
        <p:txBody>
          <a:bodyPr/>
          <a:lstStyle/>
          <a:p>
            <a:pPr eaLnBrk="1" hangingPunct="1"/>
            <a:r>
              <a:rPr lang="ar-JO" sz="4000" b="1" dirty="0">
                <a:solidFill>
                  <a:schemeClr val="bg1"/>
                </a:solidFill>
                <a:effectLst>
                  <a:glow rad="139700">
                    <a:schemeClr val="tx1"/>
                  </a:glow>
                </a:effectLst>
                <a:ea typeface="ＭＳ Ｐゴシック" charset="0"/>
              </a:rPr>
              <a:t>يتوقع الله العمل الشاق</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1616330549"/>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345095"/>
                                        </p:tgtEl>
                                        <p:attrNameLst>
                                          <p:attrName>style.visibility</p:attrName>
                                        </p:attrNameLst>
                                      </p:cBhvr>
                                      <p:to>
                                        <p:strVal val="visible"/>
                                      </p:to>
                                    </p:set>
                                    <p:animEffect transition="in" filter="dissolve">
                                      <p:cBhvr>
                                        <p:cTn id="7" dur="75"/>
                                        <p:tgtEl>
                                          <p:spTgt spid="345095"/>
                                        </p:tgtEl>
                                      </p:cBhvr>
                                    </p:animEffect>
                                  </p:childTnLst>
                                </p:cTn>
                              </p:par>
                            </p:childTnLst>
                          </p:cTn>
                        </p:par>
                        <p:par>
                          <p:cTn id="8" fill="hold" nodeType="afterGroup">
                            <p:stCondLst>
                              <p:cond delay="29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345093"/>
                                        </p:tgtEl>
                                        <p:attrNameLst>
                                          <p:attrName>style.visibility</p:attrName>
                                        </p:attrNameLst>
                                      </p:cBhvr>
                                      <p:to>
                                        <p:strVal val="visible"/>
                                      </p:to>
                                    </p:set>
                                    <p:animEffect transition="in" filter="dissolve">
                                      <p:cBhvr>
                                        <p:cTn id="11" dur="75"/>
                                        <p:tgtEl>
                                          <p:spTgt spid="3450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093" grpId="0" autoUpdateAnimBg="0"/>
      <p:bldP spid="345095" grpId="0"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52400">
                  <a:srgbClr val="000000"/>
                </a:glow>
              </a:effectLst>
              <a:uLnTx/>
              <a:uFillTx/>
              <a:latin typeface="Arial"/>
              <a:ea typeface="ＭＳ Ｐゴシック" charset="0"/>
              <a:cs typeface="Arial"/>
            </a:endParaRPr>
          </a:p>
        </p:txBody>
      </p:sp>
      <p:pic>
        <p:nvPicPr>
          <p:cNvPr id="124931"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6116"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عودة راعوث من الإلتقاط                         </a:t>
            </a:r>
            <a:r>
              <a:rPr kumimoji="0" lang="ar-JO" sz="20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صموئيل بالمر، 1850</a:t>
            </a:r>
            <a:endParaRPr kumimoji="0" lang="en-US" sz="20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grpSp>
        <p:nvGrpSpPr>
          <p:cNvPr id="124933" name="Group 5"/>
          <p:cNvGrpSpPr>
            <a:grpSpLocks/>
          </p:cNvGrpSpPr>
          <p:nvPr/>
        </p:nvGrpSpPr>
        <p:grpSpPr bwMode="auto">
          <a:xfrm>
            <a:off x="952500" y="571500"/>
            <a:ext cx="7391400" cy="5257800"/>
            <a:chOff x="600" y="360"/>
            <a:chExt cx="4656" cy="3312"/>
          </a:xfrm>
        </p:grpSpPr>
        <p:pic>
          <p:nvPicPr>
            <p:cNvPr id="346118"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w="9525">
              <a:noFill/>
              <a:miter lim="800000"/>
              <a:headEnd/>
              <a:tailEnd/>
            </a:ln>
            <a:effectLst>
              <a:outerShdw blurRad="63500" dist="38099" dir="2700000" algn="ctr" rotWithShape="0">
                <a:schemeClr val="tx1">
                  <a:alpha val="74998"/>
                </a:schemeClr>
              </a:outerShdw>
            </a:effectLst>
          </p:spPr>
        </p:pic>
        <p:sp>
          <p:nvSpPr>
            <p:cNvPr id="346119" name="Text Box 7"/>
            <p:cNvSpPr txBox="1">
              <a:spLocks noChangeArrowheads="1"/>
            </p:cNvSpPr>
            <p:nvPr/>
          </p:nvSpPr>
          <p:spPr bwMode="auto">
            <a:xfrm>
              <a:off x="600" y="806"/>
              <a:ext cx="4656" cy="75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و إن كان أحد لا يعتني بخاصته و لا سيما أهل بيته فقد أنكر الإيمان و هو شر من غير المؤمن</a:t>
              </a:r>
              <a:endParaRPr kumimoji="0" lang="en-US" sz="36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grpSp>
      <p:sp>
        <p:nvSpPr>
          <p:cNvPr id="346120"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1 تيموثاوس 5: 8</a:t>
            </a:r>
            <a:endPar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sp>
        <p:nvSpPr>
          <p:cNvPr id="346121" name="Rectangle 9"/>
          <p:cNvSpPr>
            <a:spLocks noGrp="1" noChangeArrowheads="1"/>
          </p:cNvSpPr>
          <p:nvPr>
            <p:ph type="title" idx="4294967295"/>
          </p:nvPr>
        </p:nvSpPr>
        <p:spPr>
          <a:xfrm>
            <a:off x="685800" y="0"/>
            <a:ext cx="7772400" cy="1143000"/>
          </a:xfrm>
          <a:effectLst>
            <a:outerShdw blurRad="63500" dist="35921" dir="2700000" algn="ctr" rotWithShape="0">
              <a:schemeClr val="tx1">
                <a:alpha val="74998"/>
              </a:schemeClr>
            </a:outerShdw>
          </a:effectLst>
        </p:spPr>
        <p:txBody>
          <a:bodyPr/>
          <a:lstStyle/>
          <a:p>
            <a:pPr eaLnBrk="1" hangingPunct="1"/>
            <a:r>
              <a:rPr lang="ar-JO" sz="4000" b="1" dirty="0">
                <a:solidFill>
                  <a:schemeClr val="bg1"/>
                </a:solidFill>
                <a:effectLst>
                  <a:glow rad="152400">
                    <a:schemeClr val="tx1"/>
                  </a:glow>
                </a:effectLst>
                <a:ea typeface="ＭＳ Ｐゴシック" charset="0"/>
              </a:rPr>
              <a:t>يتوقع الله العمل الشاق</a:t>
            </a:r>
            <a:endParaRPr lang="en-US" sz="4000" dirty="0">
              <a:effectLst>
                <a:glow rad="152400">
                  <a:schemeClr val="tx1"/>
                </a:glow>
              </a:effectLst>
              <a:ea typeface="ＭＳ Ｐゴシック" charset="0"/>
            </a:endParaRPr>
          </a:p>
        </p:txBody>
      </p:sp>
    </p:spTree>
    <p:extLst>
      <p:ext uri="{BB962C8B-B14F-4D97-AF65-F5344CB8AC3E}">
        <p14:creationId xmlns:p14="http://schemas.microsoft.com/office/powerpoint/2010/main" val="1628645688"/>
      </p:ext>
    </p:extLst>
  </p:cSld>
  <p:clrMapOvr>
    <a:masterClrMapping/>
  </p:clrMapOvr>
  <p:transition>
    <p:randomBar dir="vert"/>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82"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890885" name="Text Box 5"/>
          <p:cNvSpPr txBox="1">
            <a:spLocks noChangeArrowheads="1"/>
          </p:cNvSpPr>
          <p:nvPr/>
        </p:nvSpPr>
        <p:spPr bwMode="auto">
          <a:xfrm>
            <a:off x="0" y="593725"/>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ctr" defTabSz="914400" rtl="1" eaLnBrk="0" fontAlgn="base" latinLnBrk="0" hangingPunct="0">
              <a:lnSpc>
                <a:spcPct val="100000"/>
              </a:lnSpc>
              <a:spcBef>
                <a:spcPct val="20000"/>
              </a:spcBef>
              <a:spcAft>
                <a:spcPct val="0"/>
              </a:spcAft>
              <a:buClrTx/>
              <a:buSzTx/>
              <a:buFont typeface="Wingdings 2" charset="0"/>
              <a:buChar char="î"/>
              <a:tabLst/>
              <a:defRPr/>
            </a:pP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واجب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المساعدة</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2: 8-23</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p>
        </p:txBody>
      </p:sp>
      <p:sp>
        <p:nvSpPr>
          <p:cNvPr id="890886" name="Text Box 6"/>
          <p:cNvSpPr txBox="1">
            <a:spLocks noChangeArrowheads="1"/>
          </p:cNvSpPr>
          <p:nvPr/>
        </p:nvSpPr>
        <p:spPr bwMode="auto">
          <a:xfrm>
            <a:off x="0" y="1612900"/>
            <a:ext cx="9144000" cy="25545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r" defTabSz="914400" rtl="1" eaLnBrk="0" fontAlgn="base" latinLnBrk="0" hangingPunct="0">
              <a:lnSpc>
                <a:spcPct val="100000"/>
              </a:lnSpc>
              <a:spcBef>
                <a:spcPct val="2000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ＭＳ Ｐゴシック" charset="0"/>
              </a:rPr>
              <a:t>	► </a:t>
            </a:r>
            <a:r>
              <a:rPr kumimoji="0" lang="ar-JO"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ＭＳ Ｐゴシック" charset="0"/>
              </a:rPr>
              <a:t>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كرم</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بوعز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لـ 8-16</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923925" marR="0" lvl="2" indent="-695325" algn="ctr" defTabSz="914400" rtl="0" eaLnBrk="0" fontAlgn="base" latinLnBrk="0" hangingPunct="0">
              <a:lnSpc>
                <a:spcPct val="100000"/>
              </a:lnSpc>
              <a:spcBef>
                <a:spcPct val="20000"/>
              </a:spcBef>
              <a:spcAft>
                <a:spcPct val="0"/>
              </a:spcAft>
              <a:buClrTx/>
              <a:buSzTx/>
              <a:buFont typeface="Wingdings 2" charset="0"/>
              <a:buNone/>
              <a:tabLst/>
              <a:defRPr/>
            </a:pPr>
            <a:endParaRPr kumimoji="0" lang="en-US" sz="1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ＭＳ Ｐゴシック" charset="0"/>
            </a:endParaRP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Monotype Sorts" charset="0"/>
                <a:ea typeface="ＭＳ Ｐゴシック" charset="0"/>
                <a:cs typeface="Times New Roman" charset="0"/>
              </a:rPr>
              <a:t>		v</a:t>
            </a: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ar-JO"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تقديم </a:t>
            </a:r>
            <a:r>
              <a:rPr kumimoji="0" lang="ar-JO" sz="36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Times New Roman" charset="0"/>
              </a:rPr>
              <a:t>الحماية</a:t>
            </a:r>
            <a:r>
              <a:rPr kumimoji="0" lang="ar-JO"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8-13</a:t>
            </a: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endParaRP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a:t>
            </a: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Monotype Sorts" charset="0"/>
                <a:ea typeface="ＭＳ Ｐゴシック" charset="0"/>
                <a:cs typeface="Times New Roman" charset="0"/>
              </a:rPr>
              <a:t>v</a:t>
            </a: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ar-JO"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ضمان </a:t>
            </a:r>
            <a:r>
              <a:rPr kumimoji="0" lang="ar-JO" sz="36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Times New Roman" charset="0"/>
              </a:rPr>
              <a:t>الإمتيازات</a:t>
            </a:r>
            <a:r>
              <a:rPr kumimoji="0" lang="ar-JO"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14-16</a:t>
            </a: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endParaRPr>
          </a:p>
        </p:txBody>
      </p:sp>
    </p:spTree>
    <p:extLst>
      <p:ext uri="{BB962C8B-B14F-4D97-AF65-F5344CB8AC3E}">
        <p14:creationId xmlns:p14="http://schemas.microsoft.com/office/powerpoint/2010/main" val="176231588"/>
      </p:ext>
    </p:extLst>
  </p:cSld>
  <p:clrMapOvr>
    <a:masterClrMapping/>
  </p:clrMapOvr>
  <mc:AlternateContent xmlns:mc="http://schemas.openxmlformats.org/markup-compatibility/2006">
    <mc:Choice xmlns:p14="http://schemas.microsoft.com/office/powerpoint/2010/main" Requires="p14">
      <p:transition p14:dur="10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890885"/>
                                        </p:tgtEl>
                                        <p:attrNameLst>
                                          <p:attrName>style.visibility</p:attrName>
                                        </p:attrNameLst>
                                      </p:cBhvr>
                                      <p:to>
                                        <p:strVal val="visible"/>
                                      </p:to>
                                    </p:set>
                                    <p:animEffect transition="in" filter="dissolve">
                                      <p:cBhvr>
                                        <p:cTn id="7" dur="75"/>
                                        <p:tgtEl>
                                          <p:spTgt spid="890885"/>
                                        </p:tgtEl>
                                      </p:cBhvr>
                                    </p:animEffect>
                                  </p:childTnLst>
                                </p:cTn>
                              </p:par>
                            </p:childTnLst>
                          </p:cTn>
                        </p:par>
                        <p:par>
                          <p:cTn id="8" fill="hold" nodeType="afterGroup">
                            <p:stCondLst>
                              <p:cond delay="135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890886"/>
                                        </p:tgtEl>
                                        <p:attrNameLst>
                                          <p:attrName>style.visibility</p:attrName>
                                        </p:attrNameLst>
                                      </p:cBhvr>
                                      <p:to>
                                        <p:strVal val="visible"/>
                                      </p:to>
                                    </p:set>
                                    <p:animEffect transition="in" filter="dissolve">
                                      <p:cBhvr>
                                        <p:cTn id="11" dur="75"/>
                                        <p:tgtEl>
                                          <p:spTgt spid="8908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885" grpId="0" autoUpdateAnimBg="0"/>
      <p:bldP spid="890886" grpId="0"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3474" name="Picture 2"/>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73475" name="Text Box 3"/>
          <p:cNvSpPr txBox="1">
            <a:spLocks noChangeArrowheads="1"/>
          </p:cNvSpPr>
          <p:nvPr/>
        </p:nvSpPr>
        <p:spPr bwMode="auto">
          <a:xfrm>
            <a:off x="228600" y="304800"/>
            <a:ext cx="662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نيكولاس بوسين يقدم راعوث و بوعز</a:t>
            </a:r>
            <a:endParaRPr kumimoji="0" lang="en-US" sz="24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endParaRPr>
          </a:p>
        </p:txBody>
      </p:sp>
      <p:sp>
        <p:nvSpPr>
          <p:cNvPr id="873476" name="Text Box 4"/>
          <p:cNvSpPr txBox="1">
            <a:spLocks noChangeArrowheads="1"/>
          </p:cNvSpPr>
          <p:nvPr/>
        </p:nvSpPr>
        <p:spPr bwMode="auto">
          <a:xfrm>
            <a:off x="0" y="1981200"/>
            <a:ext cx="91440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228600" marR="0" lvl="2" indent="0" algn="ctr" defTabSz="914400" rtl="0" eaLnBrk="1" fontAlgn="base" latinLnBrk="0" hangingPunct="1">
              <a:lnSpc>
                <a:spcPct val="100000"/>
              </a:lnSpc>
              <a:spcBef>
                <a:spcPct val="50000"/>
              </a:spcBef>
              <a:spcAft>
                <a:spcPct val="0"/>
              </a:spcAft>
              <a:buClrTx/>
              <a:buSzTx/>
              <a:buFontTx/>
              <a:buNone/>
              <a:tabLst/>
              <a:defRPr/>
            </a:pPr>
            <a:r>
              <a:rPr kumimoji="0" lang="ar-JO" sz="40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ليكن أجرك كاملاً من عند الرب إله إسرائيل</a:t>
            </a:r>
            <a:endParaRPr kumimoji="0" lang="en-US" sz="40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endParaRPr>
          </a:p>
        </p:txBody>
      </p:sp>
      <p:sp>
        <p:nvSpPr>
          <p:cNvPr id="873477" name="Text Box 5"/>
          <p:cNvSpPr txBox="1">
            <a:spLocks noChangeArrowheads="1"/>
          </p:cNvSpPr>
          <p:nvPr/>
        </p:nvSpPr>
        <p:spPr bwMode="auto">
          <a:xfrm>
            <a:off x="4495800" y="6172200"/>
            <a:ext cx="4495800"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راعوث 2: 12</a:t>
            </a:r>
            <a:endParaRPr kumimoji="0" lang="en-US" sz="2400" b="0"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endParaRPr>
          </a:p>
        </p:txBody>
      </p:sp>
      <p:sp>
        <p:nvSpPr>
          <p:cNvPr id="873482" name="Text Box 10"/>
          <p:cNvSpPr txBox="1">
            <a:spLocks noChangeArrowheads="1"/>
          </p:cNvSpPr>
          <p:nvPr/>
        </p:nvSpPr>
        <p:spPr bwMode="auto">
          <a:xfrm>
            <a:off x="0" y="3124200"/>
            <a:ext cx="91440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228600" marR="0" lvl="2" indent="0" algn="ctr" defTabSz="914400" rtl="0" eaLnBrk="1" fontAlgn="base" latinLnBrk="0" hangingPunct="1">
              <a:lnSpc>
                <a:spcPct val="100000"/>
              </a:lnSpc>
              <a:spcBef>
                <a:spcPct val="50000"/>
              </a:spcBef>
              <a:spcAft>
                <a:spcPct val="0"/>
              </a:spcAft>
              <a:buClrTx/>
              <a:buSzTx/>
              <a:buFontTx/>
              <a:buNone/>
              <a:tabLst/>
              <a:defRPr/>
            </a:pPr>
            <a:r>
              <a:rPr kumimoji="0" lang="ar-JO" sz="40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الذي جئت لكي تحتمي تحت </a:t>
            </a:r>
            <a:r>
              <a:rPr kumimoji="0" lang="ar-JO" sz="4000" b="1" i="1" u="none" strike="noStrike" kern="1200" cap="none" spc="0" normalizeH="0" baseline="0" noProof="0" dirty="0">
                <a:ln>
                  <a:noFill/>
                </a:ln>
                <a:solidFill>
                  <a:srgbClr val="FFFF00"/>
                </a:solidFill>
                <a:effectLst>
                  <a:glow rad="127000">
                    <a:srgbClr val="000000"/>
                  </a:glow>
                </a:effectLst>
                <a:uLnTx/>
                <a:uFillTx/>
                <a:latin typeface="Arial"/>
                <a:ea typeface="ＭＳ Ｐゴシック" charset="0"/>
                <a:cs typeface="Arial"/>
              </a:rPr>
              <a:t>جناحيه</a:t>
            </a:r>
            <a:endParaRPr kumimoji="0" lang="en-US" sz="4000" b="1" i="1" u="none" strike="noStrike" kern="1200" cap="none" spc="0" normalizeH="0" baseline="0" noProof="0" dirty="0">
              <a:ln>
                <a:noFill/>
              </a:ln>
              <a:solidFill>
                <a:srgbClr val="FFFF00"/>
              </a:solidFill>
              <a:effectLst>
                <a:glow rad="127000">
                  <a:srgbClr val="000000"/>
                </a:glow>
              </a:effectLst>
              <a:uLnTx/>
              <a:uFillTx/>
              <a:latin typeface="Arial"/>
              <a:ea typeface="ＭＳ Ｐゴシック" charset="0"/>
              <a:cs typeface="Arial"/>
            </a:endParaRPr>
          </a:p>
        </p:txBody>
      </p:sp>
    </p:spTree>
    <p:extLst>
      <p:ext uri="{BB962C8B-B14F-4D97-AF65-F5344CB8AC3E}">
        <p14:creationId xmlns:p14="http://schemas.microsoft.com/office/powerpoint/2010/main" val="3480613231"/>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73476"/>
                                        </p:tgtEl>
                                        <p:attrNameLst>
                                          <p:attrName>style.visibility</p:attrName>
                                        </p:attrNameLst>
                                      </p:cBhvr>
                                      <p:to>
                                        <p:strVal val="visible"/>
                                      </p:to>
                                    </p:set>
                                    <p:animEffect transition="in" filter="dissolve">
                                      <p:cBhvr>
                                        <p:cTn id="7" dur="500"/>
                                        <p:tgtEl>
                                          <p:spTgt spid="873476"/>
                                        </p:tgtEl>
                                      </p:cBhvr>
                                    </p:animEffect>
                                  </p:childTnLst>
                                </p:cTn>
                              </p:par>
                            </p:childTnLst>
                          </p:cTn>
                        </p:par>
                        <p:par>
                          <p:cTn id="8" fill="hold" nodeType="afterGroup">
                            <p:stCondLst>
                              <p:cond delay="1500"/>
                            </p:stCondLst>
                            <p:childTnLst>
                              <p:par>
                                <p:cTn id="9" presetID="9" presetClass="entr" presetSubtype="0" fill="hold" grpId="0" nodeType="afterEffect">
                                  <p:stCondLst>
                                    <p:cond delay="4000"/>
                                  </p:stCondLst>
                                  <p:childTnLst>
                                    <p:set>
                                      <p:cBhvr>
                                        <p:cTn id="10" dur="1" fill="hold">
                                          <p:stCondLst>
                                            <p:cond delay="0"/>
                                          </p:stCondLst>
                                        </p:cTn>
                                        <p:tgtEl>
                                          <p:spTgt spid="873482"/>
                                        </p:tgtEl>
                                        <p:attrNameLst>
                                          <p:attrName>style.visibility</p:attrName>
                                        </p:attrNameLst>
                                      </p:cBhvr>
                                      <p:to>
                                        <p:strVal val="visible"/>
                                      </p:to>
                                    </p:set>
                                    <p:animEffect transition="in" filter="dissolve">
                                      <p:cBhvr>
                                        <p:cTn id="11" dur="500"/>
                                        <p:tgtEl>
                                          <p:spTgt spid="873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3476" grpId="0" autoUpdateAnimBg="0"/>
      <p:bldP spid="873482" grpId="0"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034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0344" name="Oval 1032"/>
          <p:cNvSpPr>
            <a:spLocks noChangeArrowheads="1"/>
          </p:cNvSpPr>
          <p:nvPr/>
        </p:nvSpPr>
        <p:spPr bwMode="auto">
          <a:xfrm>
            <a:off x="1676400" y="4038600"/>
            <a:ext cx="1295400" cy="1219200"/>
          </a:xfrm>
          <a:prstGeom prst="ellipse">
            <a:avLst/>
          </a:prstGeom>
          <a:noFill/>
          <a:ln w="762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10342" name="Oval 1030"/>
          <p:cNvSpPr>
            <a:spLocks noChangeArrowheads="1"/>
          </p:cNvSpPr>
          <p:nvPr/>
        </p:nvSpPr>
        <p:spPr bwMode="auto">
          <a:xfrm>
            <a:off x="3349625" y="2667000"/>
            <a:ext cx="1298575" cy="1222375"/>
          </a:xfrm>
          <a:prstGeom prst="ellipse">
            <a:avLst/>
          </a:prstGeom>
          <a:noFill/>
          <a:ln w="762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37277787"/>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2000"/>
                                  </p:stCondLst>
                                  <p:childTnLst>
                                    <p:set>
                                      <p:cBhvr>
                                        <p:cTn id="6" dur="1" fill="hold">
                                          <p:stCondLst>
                                            <p:cond delay="0"/>
                                          </p:stCondLst>
                                        </p:cTn>
                                        <p:tgtEl>
                                          <p:spTgt spid="910344"/>
                                        </p:tgtEl>
                                        <p:attrNameLst>
                                          <p:attrName>style.visibility</p:attrName>
                                        </p:attrNameLst>
                                      </p:cBhvr>
                                      <p:to>
                                        <p:strVal val="visible"/>
                                      </p:to>
                                    </p:set>
                                    <p:anim calcmode="lin" valueType="num">
                                      <p:cBhvr>
                                        <p:cTn id="7" dur="500" fill="hold"/>
                                        <p:tgtEl>
                                          <p:spTgt spid="910344"/>
                                        </p:tgtEl>
                                        <p:attrNameLst>
                                          <p:attrName>ppt_w</p:attrName>
                                        </p:attrNameLst>
                                      </p:cBhvr>
                                      <p:tavLst>
                                        <p:tav tm="0">
                                          <p:val>
                                            <p:fltVal val="0"/>
                                          </p:val>
                                        </p:tav>
                                        <p:tav tm="100000">
                                          <p:val>
                                            <p:strVal val="#ppt_w"/>
                                          </p:val>
                                        </p:tav>
                                      </p:tavLst>
                                    </p:anim>
                                    <p:anim calcmode="lin" valueType="num">
                                      <p:cBhvr>
                                        <p:cTn id="8" dur="500" fill="hold"/>
                                        <p:tgtEl>
                                          <p:spTgt spid="910344"/>
                                        </p:tgtEl>
                                        <p:attrNameLst>
                                          <p:attrName>ppt_h</p:attrName>
                                        </p:attrNameLst>
                                      </p:cBhvr>
                                      <p:tavLst>
                                        <p:tav tm="0">
                                          <p:val>
                                            <p:fltVal val="0"/>
                                          </p:val>
                                        </p:tav>
                                        <p:tav tm="100000">
                                          <p:val>
                                            <p:strVal val="#ppt_h"/>
                                          </p:val>
                                        </p:tav>
                                      </p:tavLst>
                                    </p:anim>
                                  </p:childTnLst>
                                </p:cTn>
                              </p:par>
                            </p:childTnLst>
                          </p:cTn>
                        </p:par>
                        <p:par>
                          <p:cTn id="9" fill="hold" nodeType="afterGroup">
                            <p:stCondLst>
                              <p:cond delay="2500"/>
                            </p:stCondLst>
                            <p:childTnLst>
                              <p:par>
                                <p:cTn id="10" presetID="23" presetClass="entr" presetSubtype="16" fill="hold" grpId="0" nodeType="afterEffect">
                                  <p:stCondLst>
                                    <p:cond delay="2000"/>
                                  </p:stCondLst>
                                  <p:childTnLst>
                                    <p:set>
                                      <p:cBhvr>
                                        <p:cTn id="11" dur="1" fill="hold">
                                          <p:stCondLst>
                                            <p:cond delay="0"/>
                                          </p:stCondLst>
                                        </p:cTn>
                                        <p:tgtEl>
                                          <p:spTgt spid="910342"/>
                                        </p:tgtEl>
                                        <p:attrNameLst>
                                          <p:attrName>style.visibility</p:attrName>
                                        </p:attrNameLst>
                                      </p:cBhvr>
                                      <p:to>
                                        <p:strVal val="visible"/>
                                      </p:to>
                                    </p:set>
                                    <p:anim calcmode="lin" valueType="num">
                                      <p:cBhvr>
                                        <p:cTn id="12" dur="500" fill="hold"/>
                                        <p:tgtEl>
                                          <p:spTgt spid="910342"/>
                                        </p:tgtEl>
                                        <p:attrNameLst>
                                          <p:attrName>ppt_w</p:attrName>
                                        </p:attrNameLst>
                                      </p:cBhvr>
                                      <p:tavLst>
                                        <p:tav tm="0">
                                          <p:val>
                                            <p:fltVal val="0"/>
                                          </p:val>
                                        </p:tav>
                                        <p:tav tm="100000">
                                          <p:val>
                                            <p:strVal val="#ppt_w"/>
                                          </p:val>
                                        </p:tav>
                                      </p:tavLst>
                                    </p:anim>
                                    <p:anim calcmode="lin" valueType="num">
                                      <p:cBhvr>
                                        <p:cTn id="13" dur="500" fill="hold"/>
                                        <p:tgtEl>
                                          <p:spTgt spid="91034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0344" grpId="0" animBg="1"/>
      <p:bldP spid="910342"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1365" name="Text Box 5"/>
          <p:cNvSpPr txBox="1">
            <a:spLocks noChangeArrowheads="1"/>
          </p:cNvSpPr>
          <p:nvPr/>
        </p:nvSpPr>
        <p:spPr bwMode="auto">
          <a:xfrm>
            <a:off x="495300" y="2514600"/>
            <a:ext cx="8382000" cy="163121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228600" marR="0" lvl="2" indent="0" algn="l" defTabSz="914400" rtl="0" eaLnBrk="1" fontAlgn="base" latinLnBrk="0" hangingPunct="1">
              <a:lnSpc>
                <a:spcPct val="100000"/>
              </a:lnSpc>
              <a:spcBef>
                <a:spcPct val="50000"/>
              </a:spcBef>
              <a:spcAft>
                <a:spcPct val="0"/>
              </a:spcAft>
              <a:buClrTx/>
              <a:buSzTx/>
              <a:buFontTx/>
              <a:buNone/>
              <a:tabLst/>
              <a:defRPr/>
            </a:pPr>
            <a:r>
              <a:rPr kumimoji="0" lang="ar-JO" sz="40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ليكن أجرك كاملاً من عند الرب إله إسرائيل</a:t>
            </a:r>
            <a:endParaRPr kumimoji="0" lang="en-US" sz="40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endParaRPr>
          </a:p>
          <a:p>
            <a:pPr marL="228600" marR="0" lvl="2" indent="0" algn="ctr" defTabSz="914400" rtl="0" eaLnBrk="1" fontAlgn="base" latinLnBrk="0" hangingPunct="1">
              <a:lnSpc>
                <a:spcPct val="100000"/>
              </a:lnSpc>
              <a:spcBef>
                <a:spcPct val="50000"/>
              </a:spcBef>
              <a:spcAft>
                <a:spcPct val="0"/>
              </a:spcAft>
              <a:buClrTx/>
              <a:buSzTx/>
              <a:buFontTx/>
              <a:buNone/>
              <a:tabLst/>
              <a:defRPr/>
            </a:pPr>
            <a:r>
              <a:rPr kumimoji="0" lang="ar-JO" sz="40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الذي جئت لكي تحتمي تحت </a:t>
            </a:r>
            <a:r>
              <a:rPr kumimoji="0" lang="ar-JO" sz="4000" b="1" i="1" u="none" strike="noStrike" kern="1200" cap="none" spc="0" normalizeH="0" baseline="0" noProof="0" dirty="0">
                <a:ln>
                  <a:noFill/>
                </a:ln>
                <a:solidFill>
                  <a:srgbClr val="FFFF00"/>
                </a:solidFill>
                <a:effectLst>
                  <a:glow rad="127000">
                    <a:srgbClr val="000000"/>
                  </a:glow>
                </a:effectLst>
                <a:uLnTx/>
                <a:uFillTx/>
                <a:latin typeface="Arial"/>
                <a:ea typeface="ＭＳ Ｐゴシック" charset="0"/>
                <a:cs typeface="Arial"/>
              </a:rPr>
              <a:t>جناحيه</a:t>
            </a:r>
            <a:endParaRPr kumimoji="0" lang="en-US" sz="4000" b="1" i="1" u="none" strike="noStrike" kern="1200" cap="none" spc="0" normalizeH="0" baseline="0" noProof="0" dirty="0">
              <a:ln>
                <a:noFill/>
              </a:ln>
              <a:solidFill>
                <a:srgbClr val="FFFF00"/>
              </a:solidFill>
              <a:effectLst>
                <a:glow rad="127000">
                  <a:srgbClr val="000000"/>
                </a:glow>
              </a:effectLst>
              <a:uLnTx/>
              <a:uFillTx/>
              <a:latin typeface="Arial"/>
              <a:ea typeface="ＭＳ Ｐゴシック" charset="0"/>
              <a:cs typeface="Arial"/>
            </a:endParaRPr>
          </a:p>
        </p:txBody>
      </p:sp>
      <p:sp>
        <p:nvSpPr>
          <p:cNvPr id="911366" name="Text Box 6"/>
          <p:cNvSpPr txBox="1">
            <a:spLocks noChangeArrowheads="1"/>
          </p:cNvSpPr>
          <p:nvPr/>
        </p:nvSpPr>
        <p:spPr bwMode="auto">
          <a:xfrm>
            <a:off x="9252520" y="548680"/>
            <a:ext cx="2971800" cy="30469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he-IL" sz="9600" b="1" i="0" u="none" strike="noStrike" kern="1200" cap="none" spc="0" normalizeH="0" baseline="0" noProof="0" dirty="0">
                <a:ln>
                  <a:noFill/>
                </a:ln>
                <a:solidFill>
                  <a:srgbClr val="FFFF00"/>
                </a:solidFill>
                <a:effectLst>
                  <a:glow rad="177800">
                    <a:srgbClr val="000000"/>
                  </a:glow>
                </a:effectLst>
                <a:uLnTx/>
                <a:uFillTx/>
                <a:latin typeface="Arial"/>
                <a:ea typeface="ＭＳ Ｐゴシック" charset="0"/>
                <a:cs typeface="Arial"/>
              </a:rPr>
              <a:t>wyp;n:K]</a:t>
            </a:r>
            <a:endParaRPr kumimoji="0" lang="en-US" sz="9600" b="1" i="0" u="none" strike="noStrike" kern="1200" cap="none" spc="0" normalizeH="0" baseline="0" noProof="0" dirty="0">
              <a:ln>
                <a:noFill/>
              </a:ln>
              <a:solidFill>
                <a:srgbClr val="FFFF00"/>
              </a:solidFill>
              <a:effectLst>
                <a:glow rad="177800">
                  <a:srgbClr val="000000"/>
                </a:glow>
              </a:effectLst>
              <a:uLnTx/>
              <a:uFillTx/>
              <a:latin typeface="Arial"/>
              <a:ea typeface="ＭＳ Ｐゴシック" charset="0"/>
              <a:cs typeface="Arial"/>
            </a:endParaRPr>
          </a:p>
        </p:txBody>
      </p:sp>
      <p:pic>
        <p:nvPicPr>
          <p:cNvPr id="2" name="Picture 1" descr="Screen Shot 2016-09-11 at 1.13.19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612560" y="4077072"/>
            <a:ext cx="3289300" cy="2324100"/>
          </a:xfrm>
          <a:prstGeom prst="rect">
            <a:avLst/>
          </a:prstGeom>
        </p:spPr>
      </p:pic>
      <p:sp>
        <p:nvSpPr>
          <p:cNvPr id="7" name="Text Box 1031"/>
          <p:cNvSpPr txBox="1">
            <a:spLocks noChangeArrowheads="1"/>
          </p:cNvSpPr>
          <p:nvPr/>
        </p:nvSpPr>
        <p:spPr bwMode="auto">
          <a:xfrm>
            <a:off x="2915816" y="5730875"/>
            <a:ext cx="6075784"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بوعز في راعوث 2: 12</a:t>
            </a:r>
            <a:endParaRPr kumimoji="0" lang="en-US" sz="2400" b="0"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3441093558"/>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4000"/>
                                  </p:stCondLst>
                                  <p:childTnLst>
                                    <p:set>
                                      <p:cBhvr>
                                        <p:cTn id="6" dur="1" fill="hold">
                                          <p:stCondLst>
                                            <p:cond delay="0"/>
                                          </p:stCondLst>
                                        </p:cTn>
                                        <p:tgtEl>
                                          <p:spTgt spid="911366"/>
                                        </p:tgtEl>
                                        <p:attrNameLst>
                                          <p:attrName>style.visibility</p:attrName>
                                        </p:attrNameLst>
                                      </p:cBhvr>
                                      <p:to>
                                        <p:strVal val="visible"/>
                                      </p:to>
                                    </p:set>
                                    <p:animEffect transition="in" filter="wipe(right)">
                                      <p:cBhvr>
                                        <p:cTn id="7" dur="500"/>
                                        <p:tgtEl>
                                          <p:spTgt spid="9113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66" grpId="0"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1906"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891907" name="Text Box 3"/>
          <p:cNvSpPr txBox="1">
            <a:spLocks noChangeArrowheads="1"/>
          </p:cNvSpPr>
          <p:nvPr/>
        </p:nvSpPr>
        <p:spPr bwMode="auto">
          <a:xfrm>
            <a:off x="0" y="593725"/>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ctr" defTabSz="914400" rtl="1" eaLnBrk="0" fontAlgn="base" latinLnBrk="0" hangingPunct="0">
              <a:lnSpc>
                <a:spcPct val="100000"/>
              </a:lnSpc>
              <a:spcBef>
                <a:spcPct val="20000"/>
              </a:spcBef>
              <a:spcAft>
                <a:spcPct val="0"/>
              </a:spcAft>
              <a:buClrTx/>
              <a:buSzTx/>
              <a:buFont typeface="Wingdings 2" charset="0"/>
              <a:buChar char="î"/>
              <a:tabLst/>
              <a:defRPr/>
            </a:pP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واجب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المساعدة</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2: 8-23</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p>
        </p:txBody>
      </p:sp>
      <p:sp>
        <p:nvSpPr>
          <p:cNvPr id="891908" name="Text Box 4"/>
          <p:cNvSpPr txBox="1">
            <a:spLocks noChangeArrowheads="1"/>
          </p:cNvSpPr>
          <p:nvPr/>
        </p:nvSpPr>
        <p:spPr bwMode="auto">
          <a:xfrm>
            <a:off x="0" y="1612900"/>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ctr" defTabSz="914400" rtl="1" eaLnBrk="0" fontAlgn="base" latinLnBrk="0" hangingPunct="0">
              <a:lnSpc>
                <a:spcPct val="100000"/>
              </a:lnSpc>
              <a:spcBef>
                <a:spcPct val="2000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 </a:t>
            </a:r>
            <a:r>
              <a:rPr kumimoji="0" lang="ar-JO"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كرم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راعوث</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نحو نعمي 17-23</a:t>
            </a: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91910" name="Text Box 6"/>
          <p:cNvSpPr txBox="1">
            <a:spLocks noChangeArrowheads="1"/>
          </p:cNvSpPr>
          <p:nvPr/>
        </p:nvSpPr>
        <p:spPr bwMode="auto">
          <a:xfrm>
            <a:off x="1828800" y="3072234"/>
            <a:ext cx="7315200" cy="20129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Monotype Sorts" charset="0"/>
                <a:ea typeface="ＭＳ Ｐゴシック" charset="0"/>
                <a:cs typeface="Times New Roman" charset="0"/>
              </a:rPr>
              <a:t>v</a:t>
            </a: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ar-JO"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تقديم </a:t>
            </a:r>
            <a:r>
              <a:rPr kumimoji="0" lang="ar-JO" sz="36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Times New Roman" charset="0"/>
              </a:rPr>
              <a:t>المساعدة</a:t>
            </a:r>
            <a:r>
              <a:rPr kumimoji="0" lang="ar-JO"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17-18</a:t>
            </a: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Monotype Sorts" charset="0"/>
                <a:ea typeface="ＭＳ Ｐゴシック" charset="0"/>
                <a:cs typeface="Times New Roman" charset="0"/>
              </a:rPr>
              <a:t>    </a:t>
            </a: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Monotype Sorts" charset="0"/>
                <a:ea typeface="ＭＳ Ｐゴシック" charset="0"/>
                <a:cs typeface="Times New Roman" charset="0"/>
              </a:rPr>
              <a:t>v</a:t>
            </a: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ar-JO"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تعزيز </a:t>
            </a:r>
            <a:r>
              <a:rPr kumimoji="0" lang="ar-JO" sz="36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Times New Roman" charset="0"/>
              </a:rPr>
              <a:t>الرجاء</a:t>
            </a:r>
            <a:r>
              <a:rPr kumimoji="0" lang="ar-JO"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19-23</a:t>
            </a: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glow rad="228600">
                  <a:srgbClr val="000000">
                    <a:alpha val="75000"/>
                  </a:srgbClr>
                </a:glow>
              </a:effectLst>
              <a:uLnTx/>
              <a:uFillTx/>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72972972"/>
      </p:ext>
    </p:extLst>
  </p:cSld>
  <p:clrMapOvr>
    <a:masterClrMapping/>
  </p:clrMapOvr>
  <mc:AlternateContent xmlns:mc="http://schemas.openxmlformats.org/markup-compatibility/2006">
    <mc:Choice xmlns:p14="http://schemas.microsoft.com/office/powerpoint/2010/main" Requires="p14">
      <p:transition p14:dur="10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891910"/>
                                        </p:tgtEl>
                                        <p:attrNameLst>
                                          <p:attrName>style.visibility</p:attrName>
                                        </p:attrNameLst>
                                      </p:cBhvr>
                                      <p:to>
                                        <p:strVal val="visible"/>
                                      </p:to>
                                    </p:set>
                                    <p:animEffect transition="in" filter="dissolve">
                                      <p:cBhvr>
                                        <p:cTn id="7" dur="75"/>
                                        <p:tgtEl>
                                          <p:spTgt spid="891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10" grpId="0"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4915" name="Text Box 3"/>
          <p:cNvSpPr txBox="1">
            <a:spLocks noChangeArrowheads="1"/>
          </p:cNvSpPr>
          <p:nvPr/>
        </p:nvSpPr>
        <p:spPr bwMode="auto">
          <a:xfrm>
            <a:off x="533400" y="3336925"/>
            <a:ext cx="8229600" cy="12003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إذا افتقر أخوك فباع من ملكه يأتي وليه الأقرب إليه و يفك مبيع أخيه</a:t>
            </a:r>
            <a:endPar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sp>
        <p:nvSpPr>
          <p:cNvPr id="934916" name="Text Box 4"/>
          <p:cNvSpPr txBox="1">
            <a:spLocks noChangeArrowheads="1"/>
          </p:cNvSpPr>
          <p:nvPr/>
        </p:nvSpPr>
        <p:spPr bwMode="auto">
          <a:xfrm>
            <a:off x="4343400" y="63246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لاويين 25: 25</a:t>
            </a:r>
            <a:endPar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spTree>
    <p:extLst>
      <p:ext uri="{BB962C8B-B14F-4D97-AF65-F5344CB8AC3E}">
        <p14:creationId xmlns:p14="http://schemas.microsoft.com/office/powerpoint/2010/main" val="1874034885"/>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34915"/>
                                        </p:tgtEl>
                                        <p:attrNameLst>
                                          <p:attrName>style.visibility</p:attrName>
                                        </p:attrNameLst>
                                      </p:cBhvr>
                                      <p:to>
                                        <p:strVal val="visible"/>
                                      </p:to>
                                    </p:set>
                                    <p:animEffect transition="in" filter="dissolve">
                                      <p:cBhvr>
                                        <p:cTn id="7" dur="500"/>
                                        <p:tgtEl>
                                          <p:spTgt spid="9349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915" grpId="0"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5939" name="Text Box 3"/>
          <p:cNvSpPr txBox="1">
            <a:spLocks noChangeArrowheads="1"/>
          </p:cNvSpPr>
          <p:nvPr/>
        </p:nvSpPr>
        <p:spPr bwMode="auto">
          <a:xfrm>
            <a:off x="609600" y="441325"/>
            <a:ext cx="8001000"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3600" b="1" i="1">
                <a:solidFill>
                  <a:schemeClr val="bg1"/>
                </a:solidFill>
                <a:effectLst>
                  <a:glow rad="139700">
                    <a:schemeClr val="tx1"/>
                  </a:glow>
                </a:effectLst>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إذا سكن إخوة معاً و مات واحد منهم و ليس له ابن فلا تصر امرأة الميت إلى خارج لرجل أجنبي أخو زوجها يدخل عليها و يتخذها لنفسه زوجة و يقوم لها بواجب أخي الزوج و البكر الذي تلده يقوم باسم أخيه الميت لئلا يمحى اسمه من إسرائيل</a:t>
            </a:r>
            <a:endPar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sp>
        <p:nvSpPr>
          <p:cNvPr id="935940" name="Text Box 4"/>
          <p:cNvSpPr txBox="1">
            <a:spLocks noChangeArrowheads="1"/>
          </p:cNvSpPr>
          <p:nvPr/>
        </p:nvSpPr>
        <p:spPr bwMode="auto">
          <a:xfrm>
            <a:off x="4267200" y="6278563"/>
            <a:ext cx="4876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2800" b="1">
                <a:solidFill>
                  <a:schemeClr val="bg1"/>
                </a:solidFill>
                <a:effectLst>
                  <a:glow rad="139700">
                    <a:schemeClr val="tx1"/>
                  </a:glow>
                </a:effectLst>
                <a:latin typeface="Arial"/>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تثنية 25: 5-6</a:t>
            </a:r>
            <a:endPar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spTree>
    <p:extLst>
      <p:ext uri="{BB962C8B-B14F-4D97-AF65-F5344CB8AC3E}">
        <p14:creationId xmlns:p14="http://schemas.microsoft.com/office/powerpoint/2010/main" val="178266000"/>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5013176"/>
            <a:ext cx="9144000" cy="1368152"/>
          </a:xfrm>
          <a:prstGeom prst="rect">
            <a:avLst/>
          </a:prstGeom>
          <a:solidFill>
            <a:schemeClr val="accent1"/>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40963" name="Rectangle 2"/>
          <p:cNvSpPr>
            <a:spLocks noGrp="1" noChangeArrowheads="1"/>
          </p:cNvSpPr>
          <p:nvPr>
            <p:ph type="title"/>
          </p:nvPr>
        </p:nvSpPr>
        <p:spPr>
          <a:xfrm flipH="1">
            <a:off x="4648200" y="5085184"/>
            <a:ext cx="4495800" cy="1224136"/>
          </a:xfrm>
          <a:noFill/>
        </p:spPr>
        <p:txBody>
          <a:bodyPr anchor="ctr" anchorCtr="1"/>
          <a:lstStyle/>
          <a:p>
            <a:pPr algn="ctr" eaLnBrk="1" hangingPunct="1"/>
            <a:r>
              <a:rPr lang="ar-JO" sz="9600" dirty="0">
                <a:solidFill>
                  <a:schemeClr val="tx1"/>
                </a:solidFill>
                <a:latin typeface="Arial Black" charset="0"/>
                <a:ea typeface="ＭＳ Ｐゴシック" charset="0"/>
                <a:cs typeface="ＭＳ Ｐゴシック" charset="0"/>
              </a:rPr>
              <a:t>راعوث</a:t>
            </a:r>
            <a:endParaRPr lang="en-US" sz="9600" dirty="0">
              <a:solidFill>
                <a:schemeClr val="tx1"/>
              </a:solidFill>
              <a:latin typeface="Arial Black" charset="0"/>
              <a:ea typeface="ＭＳ Ｐゴシック" charset="0"/>
              <a:cs typeface="ＭＳ Ｐゴシック" charset="0"/>
            </a:endParaRPr>
          </a:p>
        </p:txBody>
      </p:sp>
      <p:sp>
        <p:nvSpPr>
          <p:cNvPr id="40964" name="Text Box 6"/>
          <p:cNvSpPr txBox="1">
            <a:spLocks noChangeArrowheads="1"/>
          </p:cNvSpPr>
          <p:nvPr/>
        </p:nvSpPr>
        <p:spPr bwMode="auto">
          <a:xfrm>
            <a:off x="0" y="5311422"/>
            <a:ext cx="5220072"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4000" b="1" i="0" u="none" strike="noStrike" kern="1200" cap="none" spc="0" normalizeH="0" baseline="0" noProof="0" dirty="0">
                <a:ln>
                  <a:noFill/>
                </a:ln>
                <a:solidFill>
                  <a:srgbClr val="000000"/>
                </a:solidFill>
                <a:effectLst/>
                <a:uLnTx/>
                <a:uFillTx/>
                <a:latin typeface="Arial Black" charset="0"/>
                <a:ea typeface="宋体" charset="0"/>
                <a:cs typeface="宋体" charset="0"/>
              </a:rPr>
              <a:t>يكافئ الله منكري ذواتهم</a:t>
            </a:r>
            <a:endParaRPr kumimoji="0" lang="en-US" sz="4000" b="0" i="0" u="none" strike="noStrike" kern="1200" cap="none" spc="0" normalizeH="0" baseline="0" noProof="0" dirty="0">
              <a:ln>
                <a:noFill/>
              </a:ln>
              <a:solidFill>
                <a:srgbClr val="000000"/>
              </a:solidFill>
              <a:effectLst/>
              <a:uLnTx/>
              <a:uFillTx/>
              <a:latin typeface="Arial Black" charset="0"/>
              <a:ea typeface="宋体" charset="0"/>
              <a:cs typeface="宋体" charset="0"/>
            </a:endParaRP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مؤسسة الدراسات اللاهوتية الأردنية</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BibleStudyDownloads.org</a:t>
            </a:r>
          </a:p>
        </p:txBody>
      </p:sp>
      <p:pic>
        <p:nvPicPr>
          <p:cNvPr id="4" name="Picture 3"/>
          <p:cNvPicPr>
            <a:picLocks noChangeAspect="1"/>
          </p:cNvPicPr>
          <p:nvPr/>
        </p:nvPicPr>
        <p:blipFill>
          <a:blip r:embed="rId3"/>
          <a:stretch>
            <a:fillRect/>
          </a:stretch>
        </p:blipFill>
        <p:spPr>
          <a:xfrm>
            <a:off x="-36512" y="0"/>
            <a:ext cx="9201762" cy="5085184"/>
          </a:xfrm>
          <a:prstGeom prst="rect">
            <a:avLst/>
          </a:prstGeom>
        </p:spPr>
      </p:pic>
    </p:spTree>
    <p:extLst>
      <p:ext uri="{BB962C8B-B14F-4D97-AF65-F5344CB8AC3E}">
        <p14:creationId xmlns:p14="http://schemas.microsoft.com/office/powerpoint/2010/main" val="33285061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3"/>
                                        </p:tgtEl>
                                        <p:attrNameLst>
                                          <p:attrName>style.visibility</p:attrName>
                                        </p:attrNameLst>
                                      </p:cBhvr>
                                      <p:to>
                                        <p:strVal val="visible"/>
                                      </p:to>
                                    </p:set>
                                    <p:animEffect transition="in" filter="checkerboard(across)">
                                      <p:cBhvr>
                                        <p:cTn id="7"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M:\IMAGES\BIBLSTRY\NWTSTMNT\PHARISEE\NPHAR00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54260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1059" name="Text Box 3"/>
          <p:cNvSpPr txBox="1">
            <a:spLocks noChangeArrowheads="1"/>
          </p:cNvSpPr>
          <p:nvPr/>
        </p:nvSpPr>
        <p:spPr bwMode="auto">
          <a:xfrm>
            <a:off x="2590800" y="457200"/>
            <a:ext cx="6477000" cy="295465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في ذلك اليوم جاء إليه صدوقيون الذين يقولون ليس قيامة فسألوه قائلين يا معلم قال موسى إن مات أحد و ليس له أولاد يتزوج أخوه بامرأته و يقم نسلاً لأخيه</a:t>
            </a:r>
            <a:endParaRPr kumimoji="0" lang="en-US" sz="3600" b="1" i="1" u="none" strike="noStrike" kern="1200" cap="none" spc="0" normalizeH="0" baseline="30000" noProof="0" dirty="0">
              <a:ln>
                <a:noFill/>
              </a:ln>
              <a:solidFill>
                <a:srgbClr val="FFFFFF"/>
              </a:solidFill>
              <a:effectLst>
                <a:glow rad="101600">
                  <a:srgbClr val="000000"/>
                </a:glow>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متى 22: 23-24 </a:t>
            </a:r>
            <a:endParaRPr kumimoji="0" lang="en-US" sz="3600" b="1" i="1"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endParaRPr>
          </a:p>
        </p:txBody>
      </p:sp>
    </p:spTree>
    <p:extLst>
      <p:ext uri="{BB962C8B-B14F-4D97-AF65-F5344CB8AC3E}">
        <p14:creationId xmlns:p14="http://schemas.microsoft.com/office/powerpoint/2010/main" val="420285934"/>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41059"/>
                                        </p:tgtEl>
                                        <p:attrNameLst>
                                          <p:attrName>style.visibility</p:attrName>
                                        </p:attrNameLst>
                                      </p:cBhvr>
                                      <p:to>
                                        <p:strVal val="visible"/>
                                      </p:to>
                                    </p:set>
                                    <p:animEffect transition="in" filter="dissolve">
                                      <p:cBhvr>
                                        <p:cTn id="7" dur="500"/>
                                        <p:tgtEl>
                                          <p:spTgt spid="941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059" grpId="0"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2"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2290"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291" name="Group 4"/>
          <p:cNvGrpSpPr>
            <a:grpSpLocks/>
          </p:cNvGrpSpPr>
          <p:nvPr/>
        </p:nvGrpSpPr>
        <p:grpSpPr bwMode="auto">
          <a:xfrm>
            <a:off x="533400" y="533400"/>
            <a:ext cx="1249363" cy="3808413"/>
            <a:chOff x="1830" y="1009"/>
            <a:chExt cx="787" cy="2399"/>
          </a:xfrm>
        </p:grpSpPr>
        <p:sp>
          <p:nvSpPr>
            <p:cNvPr id="12595"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6"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7"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8"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9"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0"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1"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2"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3"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4"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5"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6"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7"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8"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9"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0"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1"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2"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3"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4"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5"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6"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7"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8"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9"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0"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1"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2"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3"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4"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5"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6"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7"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8"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9"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0"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1"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2"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3"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4"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5"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6"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7"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8"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9"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0"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1"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2"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3"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4"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5"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6"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7"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8"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9"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0"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1"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2"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3"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4"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5"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6"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7"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8"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9"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0"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1"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2"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3"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4"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5"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6"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7"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8"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9"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0"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1"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2"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3"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4"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5"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6"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7"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8"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9"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0"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1"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2"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3"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4"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5"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6"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7"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8"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9"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0"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1"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2"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3"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4"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5"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6"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7"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8"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9"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0"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1"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2"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3"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4"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5"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6"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7"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8"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pic>
        <p:nvPicPr>
          <p:cNvPr id="12292" name="Picture 119"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3" name="Picture 120"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4" name="Picture 121"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5" name="Picture 122"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296" name="Group 123"/>
          <p:cNvGrpSpPr>
            <a:grpSpLocks/>
          </p:cNvGrpSpPr>
          <p:nvPr/>
        </p:nvGrpSpPr>
        <p:grpSpPr bwMode="auto">
          <a:xfrm>
            <a:off x="4967288" y="465138"/>
            <a:ext cx="1433512" cy="3497262"/>
            <a:chOff x="2021" y="866"/>
            <a:chExt cx="903" cy="2203"/>
          </a:xfrm>
        </p:grpSpPr>
        <p:sp>
          <p:nvSpPr>
            <p:cNvPr id="12299" name="Freeform 124"/>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0" name="Freeform 125"/>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1" name="Freeform 126"/>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2" name="Freeform 127"/>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3" name="Freeform 128"/>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4" name="Freeform 129"/>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5" name="Freeform 130"/>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6" name="Freeform 131"/>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7" name="Freeform 132"/>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8" name="Freeform 133"/>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9" name="Freeform 134"/>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0" name="Freeform 135"/>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1" name="Freeform 136"/>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2" name="Freeform 137"/>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3" name="Freeform 138"/>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4" name="Freeform 139"/>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5" name="Freeform 140"/>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6" name="Freeform 141"/>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7" name="Freeform 142"/>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8" name="Freeform 143"/>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9" name="Freeform 144"/>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0" name="Freeform 145"/>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1" name="Freeform 146"/>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2" name="Freeform 147"/>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3" name="Freeform 148"/>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4" name="Freeform 149"/>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5" name="Freeform 150"/>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6" name="Freeform 151"/>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7" name="Freeform 152"/>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8" name="Freeform 153"/>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9" name="Freeform 154"/>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0" name="Freeform 155"/>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1" name="Freeform 156"/>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2" name="Freeform 157"/>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3" name="Freeform 158"/>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4" name="Freeform 159"/>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5" name="Freeform 160"/>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6" name="Freeform 161"/>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7" name="Freeform 162"/>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8" name="Freeform 163"/>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9" name="Freeform 164"/>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0" name="Freeform 165"/>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1" name="Freeform 166"/>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2" name="Freeform 167"/>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3" name="Freeform 168"/>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4" name="Freeform 169"/>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5" name="Freeform 170"/>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6" name="Freeform 171"/>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7" name="Freeform 172"/>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8" name="Freeform 173"/>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9" name="Freeform 174"/>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0" name="Freeform 175"/>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1" name="Freeform 176"/>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2" name="Freeform 177"/>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3" name="Freeform 178"/>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4" name="Freeform 179"/>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5" name="Freeform 180"/>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6" name="Freeform 181"/>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7" name="Freeform 182"/>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8" name="Freeform 183"/>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9" name="Freeform 184"/>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0" name="Freeform 185"/>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1" name="Freeform 186"/>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2" name="Freeform 187"/>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3" name="Freeform 188"/>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4" name="Freeform 189"/>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5" name="Freeform 190"/>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6" name="Freeform 191"/>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7" name="Freeform 192"/>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8" name="Freeform 193"/>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9" name="Freeform 194"/>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0" name="Freeform 195"/>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1" name="Freeform 196"/>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2" name="Freeform 197"/>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3" name="Freeform 198"/>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4" name="Freeform 199"/>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5" name="Freeform 200"/>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6" name="Freeform 201"/>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7" name="Freeform 202"/>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8" name="Freeform 203"/>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9" name="Freeform 204"/>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0" name="Freeform 205"/>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1" name="Freeform 206"/>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2" name="Freeform 207"/>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3" name="Freeform 208"/>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4" name="Freeform 209"/>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5" name="Freeform 210"/>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6" name="Freeform 211"/>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7" name="Freeform 212"/>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8" name="Freeform 213"/>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9" name="Freeform 214"/>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0" name="Freeform 215"/>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1" name="Freeform 216"/>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2" name="Freeform 217"/>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3" name="Freeform 218"/>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4" name="Freeform 219"/>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5" name="Freeform 220"/>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6" name="Freeform 221"/>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7" name="Freeform 222"/>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8" name="Freeform 223"/>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9" name="Freeform 224"/>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0" name="Freeform 225"/>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1" name="Freeform 226"/>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2" name="Freeform 227"/>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3" name="Freeform 228"/>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4" name="Freeform 229"/>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5" name="Freeform 230"/>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6" name="Freeform 231"/>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7" name="Freeform 232"/>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8" name="Freeform 233"/>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9" name="Freeform 234"/>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0" name="Freeform 235"/>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1" name="Freeform 236"/>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2" name="Freeform 237"/>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3" name="Freeform 238"/>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4" name="Freeform 239"/>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5" name="Freeform 240"/>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6" name="Freeform 241"/>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7" name="Freeform 242"/>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8" name="Freeform 243"/>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9" name="Freeform 244"/>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0" name="Freeform 245"/>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1" name="Freeform 246"/>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2" name="Freeform 247"/>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3" name="Freeform 248"/>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4" name="Freeform 249"/>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5" name="Freeform 250"/>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6" name="Freeform 251"/>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7" name="Freeform 252"/>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8" name="Freeform 253"/>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9" name="Freeform 254"/>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0" name="Freeform 255"/>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1" name="Freeform 256"/>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2" name="Freeform 257"/>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3" name="Freeform 258"/>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4" name="Freeform 259"/>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5" name="Freeform 260"/>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6" name="Freeform 261"/>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7" name="Freeform 262"/>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8" name="Freeform 263"/>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9" name="Freeform 264"/>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0" name="Freeform 265"/>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1" name="Freeform 266"/>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2" name="Freeform 267"/>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3" name="Freeform 268"/>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4" name="Freeform 269"/>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5" name="Freeform 270"/>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6" name="Freeform 271"/>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7" name="Freeform 272"/>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8" name="Freeform 273"/>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9" name="Freeform 274"/>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0" name="Freeform 275"/>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1" name="Freeform 276"/>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2" name="Freeform 277"/>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3" name="Freeform 278"/>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4" name="Freeform 279"/>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5" name="Freeform 280"/>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6" name="Freeform 281"/>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7" name="Freeform 282"/>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8" name="Freeform 283"/>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9" name="Freeform 284"/>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0" name="Freeform 285"/>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1" name="Freeform 286"/>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2" name="Freeform 287"/>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3" name="Freeform 288"/>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4" name="Freeform 289"/>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5" name="Freeform 290"/>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6" name="Freeform 291"/>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7" name="Freeform 292"/>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8" name="Freeform 293"/>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9" name="Freeform 294"/>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0" name="Freeform 295"/>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1" name="Freeform 296"/>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2" name="Freeform 297"/>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3" name="Freeform 298"/>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4" name="Freeform 299"/>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5" name="Freeform 300"/>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6" name="Freeform 301"/>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7" name="Freeform 302"/>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8" name="Freeform 303"/>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9" name="Freeform 304"/>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0" name="Freeform 305"/>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1" name="Freeform 306"/>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2" name="Freeform 307"/>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3" name="Freeform 308"/>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4" name="Freeform 309"/>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5" name="Freeform 310"/>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6" name="Freeform 311"/>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7" name="Freeform 312"/>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8" name="Freeform 313"/>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9" name="Freeform 314"/>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0" name="Freeform 315"/>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1" name="Freeform 316"/>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2" name="Freeform 317"/>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3" name="Freeform 318"/>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4" name="Freeform 319"/>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5" name="Freeform 320"/>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6" name="Freeform 321"/>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7" name="Freeform 322"/>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8" name="Freeform 323"/>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9" name="Freeform 324"/>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0" name="Freeform 325"/>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1" name="Freeform 326"/>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2" name="Freeform 327"/>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3" name="Freeform 328"/>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4" name="Freeform 329"/>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5" name="Freeform 330"/>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6" name="Freeform 331"/>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7" name="Freeform 332"/>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8" name="Freeform 333"/>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9" name="Freeform 334"/>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0" name="Freeform 335"/>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1" name="Freeform 336"/>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2" name="Freeform 337"/>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3" name="Freeform 338"/>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4" name="Freeform 339"/>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5" name="Freeform 340"/>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6" name="Freeform 341"/>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7" name="Freeform 342"/>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8" name="Freeform 343"/>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9" name="Freeform 344"/>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0" name="Freeform 345"/>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1" name="Freeform 346"/>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2" name="Freeform 347"/>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3" name="Freeform 348"/>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4" name="Freeform 349"/>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5" name="Freeform 350"/>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6" name="Freeform 351"/>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7" name="Freeform 352"/>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8" name="Freeform 353"/>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9" name="Freeform 354"/>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0" name="Freeform 355"/>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1" name="Freeform 356"/>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2" name="Freeform 357"/>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3" name="Freeform 358"/>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4" name="Freeform 359"/>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5" name="Freeform 360"/>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6" name="Freeform 361"/>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7" name="Freeform 362"/>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8" name="Freeform 363"/>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9" name="Freeform 364"/>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0" name="Freeform 365"/>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1" name="Freeform 366"/>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2" name="Freeform 367"/>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3" name="Freeform 368"/>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4" name="Freeform 369"/>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5" name="Freeform 370"/>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6" name="Freeform 371"/>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7" name="Freeform 372"/>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8" name="Freeform 373"/>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9" name="Freeform 374"/>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0" name="Freeform 375"/>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1" name="Freeform 376"/>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2" name="Freeform 377"/>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3" name="Freeform 378"/>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4" name="Freeform 379"/>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5" name="Freeform 380"/>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6" name="Freeform 381"/>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7" name="Freeform 382"/>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8" name="Freeform 383"/>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9" name="Freeform 384"/>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0" name="Freeform 385"/>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1" name="Freeform 386"/>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2" name="Freeform 387"/>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3" name="Freeform 388"/>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4" name="Freeform 389"/>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5" name="Freeform 390"/>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6" name="Freeform 391"/>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7" name="Freeform 392"/>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8" name="Freeform 393"/>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9" name="Freeform 394"/>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0" name="Freeform 395"/>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1" name="Freeform 396"/>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2" name="Freeform 397"/>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3" name="Freeform 398"/>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4" name="Freeform 399"/>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5" name="Freeform 400"/>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6" name="Freeform 401"/>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7" name="Freeform 402"/>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8" name="Freeform 403"/>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9" name="Freeform 404"/>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0" name="Freeform 405"/>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1" name="Freeform 406"/>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2" name="Freeform 407"/>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3" name="Freeform 408"/>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4" name="Freeform 409"/>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5" name="Freeform 410"/>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6" name="Freeform 411"/>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7" name="Freeform 412"/>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8" name="Freeform 413"/>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9" name="Freeform 414"/>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0" name="Freeform 415"/>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1" name="Freeform 416"/>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2" name="Freeform 417"/>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3" name="Freeform 418"/>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4" name="Freeform 419"/>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2500" name="Text Box 420"/>
          <p:cNvSpPr txBox="1">
            <a:spLocks noChangeArrowheads="1"/>
          </p:cNvSpPr>
          <p:nvPr/>
        </p:nvSpPr>
        <p:spPr bwMode="auto">
          <a:xfrm>
            <a:off x="313509" y="4281488"/>
            <a:ext cx="8335191"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uLnTx/>
                <a:uFillTx/>
                <a:latin typeface="Arial"/>
                <a:ea typeface="ＭＳ Ｐゴシック" charset="0"/>
                <a:cs typeface="Arial"/>
              </a:rPr>
              <a:t>فكان عندنا سبعة إخوة</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42501" name="Text Box 421"/>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متى 22: 25</a:t>
            </a:r>
            <a:endParaRPr kumimoji="0" lang="en-US" sz="2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306586555"/>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6"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314"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315" name="Group 4"/>
          <p:cNvGrpSpPr>
            <a:grpSpLocks/>
          </p:cNvGrpSpPr>
          <p:nvPr/>
        </p:nvGrpSpPr>
        <p:grpSpPr bwMode="auto">
          <a:xfrm>
            <a:off x="533400" y="533400"/>
            <a:ext cx="1249363" cy="3808413"/>
            <a:chOff x="1830" y="1009"/>
            <a:chExt cx="787" cy="2399"/>
          </a:xfrm>
        </p:grpSpPr>
        <p:sp>
          <p:nvSpPr>
            <p:cNvPr id="13619"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0"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1"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2"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3"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4"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5"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6"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7"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8"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9"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0"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1"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2"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3"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4"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5"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6"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7"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8"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9"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0"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1"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2"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3"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4"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5"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6"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7"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8"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9"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0"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1"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2"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3"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4"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5"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6"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7"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8"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9"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0"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1"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2"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3"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4"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5"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6"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7"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8"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9"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0"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1"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2"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3"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4"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5"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6"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7"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8"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9"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0"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1"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2"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3"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4"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5"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6"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7"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8"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9"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0"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1"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2"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3"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4"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5"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6"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7"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8"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9"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0"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1"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2"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3"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4"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5"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6"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7"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8"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9"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0"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1"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2"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3"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4"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5"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6"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7"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8"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9"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0"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1"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2"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3"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4"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5"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6"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7"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8"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9"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30"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31"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32"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3223" name="Rectangle 119"/>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317" name="Picture 121"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8" name="Picture 122"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9" name="Picture 123"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320" name="Group 124"/>
          <p:cNvGrpSpPr>
            <a:grpSpLocks/>
          </p:cNvGrpSpPr>
          <p:nvPr/>
        </p:nvGrpSpPr>
        <p:grpSpPr bwMode="auto">
          <a:xfrm>
            <a:off x="4967288" y="465138"/>
            <a:ext cx="1433512" cy="3497262"/>
            <a:chOff x="2021" y="866"/>
            <a:chExt cx="903" cy="2203"/>
          </a:xfrm>
        </p:grpSpPr>
        <p:sp>
          <p:nvSpPr>
            <p:cNvPr id="13323" name="Freeform 125"/>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4" name="Freeform 126"/>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5" name="Freeform 127"/>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6" name="Freeform 128"/>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7" name="Freeform 129"/>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8" name="Freeform 130"/>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9" name="Freeform 131"/>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0" name="Freeform 132"/>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1" name="Freeform 133"/>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2" name="Freeform 134"/>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3" name="Freeform 135"/>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4" name="Freeform 136"/>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5" name="Freeform 137"/>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6" name="Freeform 138"/>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7" name="Freeform 139"/>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8" name="Freeform 140"/>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9" name="Freeform 141"/>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0" name="Freeform 142"/>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1" name="Freeform 143"/>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2" name="Freeform 144"/>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3" name="Freeform 145"/>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4" name="Freeform 146"/>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5" name="Freeform 147"/>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6" name="Freeform 148"/>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7" name="Freeform 149"/>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8" name="Freeform 150"/>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9" name="Freeform 151"/>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0" name="Freeform 152"/>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1" name="Freeform 153"/>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2" name="Freeform 154"/>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3" name="Freeform 155"/>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4" name="Freeform 156"/>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5" name="Freeform 157"/>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6" name="Freeform 158"/>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7" name="Freeform 159"/>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8" name="Freeform 160"/>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9" name="Freeform 161"/>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0" name="Freeform 162"/>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1" name="Freeform 163"/>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2" name="Freeform 164"/>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3" name="Freeform 165"/>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4" name="Freeform 166"/>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5" name="Freeform 167"/>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6" name="Freeform 168"/>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7" name="Freeform 169"/>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8" name="Freeform 170"/>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9" name="Freeform 171"/>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0" name="Freeform 172"/>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1" name="Freeform 173"/>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2" name="Freeform 174"/>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3" name="Freeform 175"/>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4" name="Freeform 176"/>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5" name="Freeform 177"/>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6" name="Freeform 178"/>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7" name="Freeform 179"/>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8" name="Freeform 180"/>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9" name="Freeform 181"/>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0" name="Freeform 182"/>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1" name="Freeform 183"/>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2" name="Freeform 184"/>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3" name="Freeform 185"/>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4" name="Freeform 186"/>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5" name="Freeform 187"/>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6" name="Freeform 188"/>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7" name="Freeform 189"/>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8" name="Freeform 190"/>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9" name="Freeform 191"/>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0" name="Freeform 192"/>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1" name="Freeform 193"/>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2" name="Freeform 194"/>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3" name="Freeform 195"/>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4" name="Freeform 196"/>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5" name="Freeform 197"/>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6" name="Freeform 198"/>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7" name="Freeform 199"/>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8" name="Freeform 200"/>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9" name="Freeform 201"/>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0" name="Freeform 202"/>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1" name="Freeform 203"/>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2" name="Freeform 204"/>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3" name="Freeform 205"/>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4" name="Freeform 206"/>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5" name="Freeform 207"/>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6" name="Freeform 208"/>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7" name="Freeform 209"/>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8" name="Freeform 210"/>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9" name="Freeform 211"/>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0" name="Freeform 212"/>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1" name="Freeform 213"/>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2" name="Freeform 214"/>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3" name="Freeform 215"/>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4" name="Freeform 216"/>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5" name="Freeform 217"/>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6" name="Freeform 218"/>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7" name="Freeform 219"/>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8" name="Freeform 220"/>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9" name="Freeform 221"/>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0" name="Freeform 222"/>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1" name="Freeform 223"/>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2" name="Freeform 224"/>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3" name="Freeform 225"/>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4" name="Freeform 226"/>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5" name="Freeform 227"/>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6" name="Freeform 228"/>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7" name="Freeform 229"/>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8" name="Freeform 230"/>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9" name="Freeform 231"/>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0" name="Freeform 232"/>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1" name="Freeform 233"/>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2" name="Freeform 234"/>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3" name="Freeform 235"/>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4" name="Freeform 236"/>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5" name="Freeform 237"/>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6" name="Freeform 238"/>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7" name="Freeform 239"/>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8" name="Freeform 240"/>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9" name="Freeform 241"/>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0" name="Freeform 242"/>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1" name="Freeform 243"/>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2" name="Freeform 244"/>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3" name="Freeform 245"/>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4" name="Freeform 246"/>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5" name="Freeform 247"/>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6" name="Freeform 248"/>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7" name="Freeform 249"/>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8" name="Freeform 250"/>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9" name="Freeform 251"/>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0" name="Freeform 252"/>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1" name="Freeform 253"/>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2" name="Freeform 254"/>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3" name="Freeform 255"/>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4" name="Freeform 256"/>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5" name="Freeform 257"/>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6" name="Freeform 258"/>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7" name="Freeform 259"/>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8" name="Freeform 260"/>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9" name="Freeform 261"/>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0" name="Freeform 262"/>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1" name="Freeform 263"/>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2" name="Freeform 264"/>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3" name="Freeform 265"/>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4" name="Freeform 266"/>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5" name="Freeform 267"/>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6" name="Freeform 268"/>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7" name="Freeform 269"/>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8" name="Freeform 270"/>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9" name="Freeform 271"/>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0" name="Freeform 272"/>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1" name="Freeform 273"/>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2" name="Freeform 274"/>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3" name="Freeform 275"/>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4" name="Freeform 276"/>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5" name="Freeform 277"/>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6" name="Freeform 278"/>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7" name="Freeform 279"/>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8" name="Freeform 280"/>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9" name="Freeform 281"/>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0" name="Freeform 282"/>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1" name="Freeform 283"/>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2" name="Freeform 284"/>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3" name="Freeform 285"/>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4" name="Freeform 286"/>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5" name="Freeform 287"/>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6" name="Freeform 288"/>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7" name="Freeform 289"/>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8" name="Freeform 290"/>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9" name="Freeform 291"/>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0" name="Freeform 292"/>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1" name="Freeform 293"/>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2" name="Freeform 294"/>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3" name="Freeform 295"/>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4" name="Freeform 296"/>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5" name="Freeform 297"/>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6" name="Freeform 298"/>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7" name="Freeform 299"/>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8" name="Freeform 300"/>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9" name="Freeform 301"/>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0" name="Freeform 302"/>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1" name="Freeform 303"/>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2" name="Freeform 304"/>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3" name="Freeform 305"/>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4" name="Freeform 306"/>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5" name="Freeform 307"/>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6" name="Freeform 308"/>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7" name="Freeform 309"/>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8" name="Freeform 310"/>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9" name="Freeform 311"/>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0" name="Freeform 312"/>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1" name="Freeform 313"/>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2" name="Freeform 314"/>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3" name="Freeform 315"/>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4" name="Freeform 316"/>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5" name="Freeform 317"/>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6" name="Freeform 318"/>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7" name="Freeform 319"/>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8" name="Freeform 320"/>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9" name="Freeform 321"/>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0" name="Freeform 322"/>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1" name="Freeform 323"/>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2" name="Freeform 324"/>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3" name="Freeform 325"/>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4" name="Freeform 326"/>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5" name="Freeform 327"/>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6" name="Freeform 328"/>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7" name="Freeform 329"/>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8" name="Freeform 330"/>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9" name="Freeform 331"/>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0" name="Freeform 332"/>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1" name="Freeform 333"/>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2" name="Freeform 334"/>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3" name="Freeform 335"/>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4" name="Freeform 336"/>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5" name="Freeform 337"/>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6" name="Freeform 338"/>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7" name="Freeform 339"/>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8" name="Freeform 340"/>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9" name="Freeform 341"/>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0" name="Freeform 342"/>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1" name="Freeform 343"/>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2" name="Freeform 344"/>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3" name="Freeform 345"/>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4" name="Freeform 346"/>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5" name="Freeform 347"/>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6" name="Freeform 348"/>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7" name="Freeform 349"/>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8" name="Freeform 350"/>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9" name="Freeform 351"/>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0" name="Freeform 352"/>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1" name="Freeform 353"/>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2" name="Freeform 354"/>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3" name="Freeform 355"/>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4" name="Freeform 356"/>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5" name="Freeform 357"/>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6" name="Freeform 358"/>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7" name="Freeform 359"/>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8" name="Freeform 360"/>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9" name="Freeform 361"/>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0" name="Freeform 362"/>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1" name="Freeform 363"/>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2" name="Freeform 364"/>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3" name="Freeform 365"/>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4" name="Freeform 366"/>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5" name="Freeform 367"/>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6" name="Freeform 368"/>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7" name="Freeform 369"/>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8" name="Freeform 370"/>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9" name="Freeform 371"/>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0" name="Freeform 372"/>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1" name="Freeform 373"/>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2" name="Freeform 374"/>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3" name="Freeform 375"/>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4" name="Freeform 376"/>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5" name="Freeform 377"/>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6" name="Freeform 378"/>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7" name="Freeform 379"/>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8" name="Freeform 380"/>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9" name="Freeform 381"/>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0" name="Freeform 382"/>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1" name="Freeform 383"/>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2" name="Freeform 384"/>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3" name="Freeform 385"/>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4" name="Freeform 386"/>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5" name="Freeform 387"/>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6" name="Freeform 388"/>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7" name="Freeform 389"/>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8" name="Freeform 390"/>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9" name="Freeform 391"/>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0" name="Freeform 392"/>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1" name="Freeform 393"/>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2" name="Freeform 394"/>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3" name="Freeform 395"/>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4" name="Freeform 396"/>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5" name="Freeform 397"/>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6" name="Freeform 398"/>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7" name="Freeform 399"/>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8" name="Freeform 400"/>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9" name="Freeform 401"/>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0" name="Freeform 402"/>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1" name="Freeform 403"/>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2" name="Freeform 404"/>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3" name="Freeform 405"/>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4" name="Freeform 406"/>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5" name="Freeform 407"/>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6" name="Freeform 408"/>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7" name="Freeform 409"/>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8" name="Freeform 410"/>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9" name="Freeform 411"/>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0" name="Freeform 412"/>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1" name="Freeform 413"/>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2" name="Freeform 414"/>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3" name="Freeform 415"/>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4" name="Freeform 416"/>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5" name="Freeform 417"/>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6" name="Freeform 418"/>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7" name="Freeform 419"/>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8" name="Freeform 420"/>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3525" name="Text Box 421"/>
          <p:cNvSpPr txBox="1">
            <a:spLocks noChangeArrowheads="1"/>
          </p:cNvSpPr>
          <p:nvPr/>
        </p:nvSpPr>
        <p:spPr bwMode="auto">
          <a:xfrm>
            <a:off x="533400" y="4251325"/>
            <a:ext cx="81153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uLnTx/>
                <a:uFillTx/>
                <a:latin typeface="Arial"/>
                <a:ea typeface="ＭＳ Ｐゴシック" charset="0"/>
                <a:cs typeface="Arial"/>
              </a:rPr>
              <a:t>و تزوج الأول و مات و إذ لم يكن له نسل ترك امرأته لأخيه</a:t>
            </a:r>
            <a:endPar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43526" name="Text Box 422"/>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متى 22: 25</a:t>
            </a:r>
            <a:endParaRPr kumimoji="0" lang="en-US" sz="2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pic>
        <p:nvPicPr>
          <p:cNvPr id="422" name="Picture 119" descr="M:\IMAGES\CELEBHOL\CELEBRTN\MARRIAGE\CCMPG010.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15598529"/>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5000"/>
                                  </p:stCondLst>
                                  <p:childTnLst>
                                    <p:set>
                                      <p:cBhvr>
                                        <p:cTn id="6" dur="1" fill="hold">
                                          <p:stCondLst>
                                            <p:cond delay="0"/>
                                          </p:stCondLst>
                                        </p:cTn>
                                        <p:tgtEl>
                                          <p:spTgt spid="943223"/>
                                        </p:tgtEl>
                                        <p:attrNameLst>
                                          <p:attrName>style.visibility</p:attrName>
                                        </p:attrNameLst>
                                      </p:cBhvr>
                                      <p:to>
                                        <p:strVal val="visible"/>
                                      </p:to>
                                    </p:set>
                                    <p:animEffect transition="in" filter="wipe(down)">
                                      <p:cBhvr>
                                        <p:cTn id="7" dur="500"/>
                                        <p:tgtEl>
                                          <p:spTgt spid="943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3223"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30"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14338" name="Group 4"/>
          <p:cNvGrpSpPr>
            <a:grpSpLocks/>
          </p:cNvGrpSpPr>
          <p:nvPr/>
        </p:nvGrpSpPr>
        <p:grpSpPr bwMode="auto">
          <a:xfrm>
            <a:off x="533400" y="533400"/>
            <a:ext cx="1249363" cy="3808413"/>
            <a:chOff x="1830" y="1009"/>
            <a:chExt cx="787" cy="2399"/>
          </a:xfrm>
        </p:grpSpPr>
        <p:sp>
          <p:nvSpPr>
            <p:cNvPr id="1465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6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6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6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6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6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4247" name="Text Box 119"/>
          <p:cNvSpPr txBox="1">
            <a:spLocks noChangeArrowheads="1"/>
          </p:cNvSpPr>
          <p:nvPr/>
        </p:nvSpPr>
        <p:spPr bwMode="auto">
          <a:xfrm>
            <a:off x="352697" y="4251325"/>
            <a:ext cx="8296003"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uLnTx/>
                <a:uFillTx/>
                <a:latin typeface="Arial"/>
                <a:ea typeface="ＭＳ Ｐゴシック" charset="0"/>
                <a:cs typeface="Arial"/>
              </a:rPr>
              <a:t>و كذلك الثاني و الثالث إلى السبعة</a:t>
            </a:r>
            <a:endPar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44248"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4341" name="Picture 121" descr="M:\IMAGES\CELEBHOL\CELEBRTN\MARRIAGE\CCMPG010.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2" name="Picture 122"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3" name="Picture 123"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4" name="Picture 124"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345" name="Group 125"/>
          <p:cNvGrpSpPr>
            <a:grpSpLocks/>
          </p:cNvGrpSpPr>
          <p:nvPr/>
        </p:nvGrpSpPr>
        <p:grpSpPr bwMode="auto">
          <a:xfrm>
            <a:off x="4967288" y="465138"/>
            <a:ext cx="1433512" cy="3497262"/>
            <a:chOff x="2021" y="866"/>
            <a:chExt cx="903" cy="2203"/>
          </a:xfrm>
        </p:grpSpPr>
        <p:sp>
          <p:nvSpPr>
            <p:cNvPr id="1435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5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5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5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5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4550"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1"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2"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3"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5" name="Rectangle 427"/>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7" name="Rectangle 429"/>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8" name="Text Box 43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متى 22: 26</a:t>
            </a:r>
            <a:endParaRPr kumimoji="0" lang="en-US" sz="2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109931119"/>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2000"/>
                                  </p:stCondLst>
                                  <p:childTnLst>
                                    <p:set>
                                      <p:cBhvr>
                                        <p:cTn id="6" dur="1" fill="hold">
                                          <p:stCondLst>
                                            <p:cond delay="0"/>
                                          </p:stCondLst>
                                        </p:cTn>
                                        <p:tgtEl>
                                          <p:spTgt spid="944550"/>
                                        </p:tgtEl>
                                        <p:attrNameLst>
                                          <p:attrName>style.visibility</p:attrName>
                                        </p:attrNameLst>
                                      </p:cBhvr>
                                      <p:to>
                                        <p:strVal val="visible"/>
                                      </p:to>
                                    </p:set>
                                    <p:animEffect transition="in" filter="wipe(down)">
                                      <p:cBhvr>
                                        <p:cTn id="7" dur="500"/>
                                        <p:tgtEl>
                                          <p:spTgt spid="944550"/>
                                        </p:tgtEl>
                                      </p:cBhvr>
                                    </p:animEffect>
                                  </p:childTnLst>
                                </p:cTn>
                              </p:par>
                            </p:childTnLst>
                          </p:cTn>
                        </p:par>
                        <p:par>
                          <p:cTn id="8" fill="hold" nodeType="afterGroup">
                            <p:stCondLst>
                              <p:cond delay="2500"/>
                            </p:stCondLst>
                            <p:childTnLst>
                              <p:par>
                                <p:cTn id="9" presetID="22" presetClass="entr" presetSubtype="4" fill="hold" grpId="0" nodeType="afterEffect">
                                  <p:stCondLst>
                                    <p:cond delay="1000"/>
                                  </p:stCondLst>
                                  <p:childTnLst>
                                    <p:set>
                                      <p:cBhvr>
                                        <p:cTn id="10" dur="1" fill="hold">
                                          <p:stCondLst>
                                            <p:cond delay="0"/>
                                          </p:stCondLst>
                                        </p:cTn>
                                        <p:tgtEl>
                                          <p:spTgt spid="944551"/>
                                        </p:tgtEl>
                                        <p:attrNameLst>
                                          <p:attrName>style.visibility</p:attrName>
                                        </p:attrNameLst>
                                      </p:cBhvr>
                                      <p:to>
                                        <p:strVal val="visible"/>
                                      </p:to>
                                    </p:set>
                                    <p:animEffect transition="in" filter="wipe(down)">
                                      <p:cBhvr>
                                        <p:cTn id="11" dur="500"/>
                                        <p:tgtEl>
                                          <p:spTgt spid="944551"/>
                                        </p:tgtEl>
                                      </p:cBhvr>
                                    </p:animEffect>
                                  </p:childTnLst>
                                </p:cTn>
                              </p:par>
                            </p:childTnLst>
                          </p:cTn>
                        </p:par>
                        <p:par>
                          <p:cTn id="12" fill="hold" nodeType="afterGroup">
                            <p:stCondLst>
                              <p:cond delay="4000"/>
                            </p:stCondLst>
                            <p:childTnLst>
                              <p:par>
                                <p:cTn id="13" presetID="22" presetClass="entr" presetSubtype="4" fill="hold" grpId="0" nodeType="afterEffect">
                                  <p:stCondLst>
                                    <p:cond delay="1000"/>
                                  </p:stCondLst>
                                  <p:childTnLst>
                                    <p:set>
                                      <p:cBhvr>
                                        <p:cTn id="14" dur="1" fill="hold">
                                          <p:stCondLst>
                                            <p:cond delay="0"/>
                                          </p:stCondLst>
                                        </p:cTn>
                                        <p:tgtEl>
                                          <p:spTgt spid="944552"/>
                                        </p:tgtEl>
                                        <p:attrNameLst>
                                          <p:attrName>style.visibility</p:attrName>
                                        </p:attrNameLst>
                                      </p:cBhvr>
                                      <p:to>
                                        <p:strVal val="visible"/>
                                      </p:to>
                                    </p:set>
                                    <p:animEffect transition="in" filter="wipe(down)">
                                      <p:cBhvr>
                                        <p:cTn id="15" dur="500"/>
                                        <p:tgtEl>
                                          <p:spTgt spid="944552"/>
                                        </p:tgtEl>
                                      </p:cBhvr>
                                    </p:animEffect>
                                  </p:childTnLst>
                                </p:cTn>
                              </p:par>
                            </p:childTnLst>
                          </p:cTn>
                        </p:par>
                        <p:par>
                          <p:cTn id="16" fill="hold" nodeType="afterGroup">
                            <p:stCondLst>
                              <p:cond delay="5500"/>
                            </p:stCondLst>
                            <p:childTnLst>
                              <p:par>
                                <p:cTn id="17" presetID="22" presetClass="entr" presetSubtype="4" fill="hold" grpId="0" nodeType="afterEffect">
                                  <p:stCondLst>
                                    <p:cond delay="1000"/>
                                  </p:stCondLst>
                                  <p:childTnLst>
                                    <p:set>
                                      <p:cBhvr>
                                        <p:cTn id="18" dur="1" fill="hold">
                                          <p:stCondLst>
                                            <p:cond delay="0"/>
                                          </p:stCondLst>
                                        </p:cTn>
                                        <p:tgtEl>
                                          <p:spTgt spid="944557"/>
                                        </p:tgtEl>
                                        <p:attrNameLst>
                                          <p:attrName>style.visibility</p:attrName>
                                        </p:attrNameLst>
                                      </p:cBhvr>
                                      <p:to>
                                        <p:strVal val="visible"/>
                                      </p:to>
                                    </p:set>
                                    <p:animEffect transition="in" filter="wipe(down)">
                                      <p:cBhvr>
                                        <p:cTn id="19" dur="500"/>
                                        <p:tgtEl>
                                          <p:spTgt spid="944557"/>
                                        </p:tgtEl>
                                      </p:cBhvr>
                                    </p:animEffect>
                                  </p:childTnLst>
                                </p:cTn>
                              </p:par>
                            </p:childTnLst>
                          </p:cTn>
                        </p:par>
                        <p:par>
                          <p:cTn id="20" fill="hold" nodeType="afterGroup">
                            <p:stCondLst>
                              <p:cond delay="7000"/>
                            </p:stCondLst>
                            <p:childTnLst>
                              <p:par>
                                <p:cTn id="21" presetID="22" presetClass="entr" presetSubtype="4" fill="hold" grpId="0" nodeType="afterEffect">
                                  <p:stCondLst>
                                    <p:cond delay="1000"/>
                                  </p:stCondLst>
                                  <p:childTnLst>
                                    <p:set>
                                      <p:cBhvr>
                                        <p:cTn id="22" dur="1" fill="hold">
                                          <p:stCondLst>
                                            <p:cond delay="0"/>
                                          </p:stCondLst>
                                        </p:cTn>
                                        <p:tgtEl>
                                          <p:spTgt spid="944555"/>
                                        </p:tgtEl>
                                        <p:attrNameLst>
                                          <p:attrName>style.visibility</p:attrName>
                                        </p:attrNameLst>
                                      </p:cBhvr>
                                      <p:to>
                                        <p:strVal val="visible"/>
                                      </p:to>
                                    </p:set>
                                    <p:animEffect transition="in" filter="wipe(down)">
                                      <p:cBhvr>
                                        <p:cTn id="23" dur="500"/>
                                        <p:tgtEl>
                                          <p:spTgt spid="944555"/>
                                        </p:tgtEl>
                                      </p:cBhvr>
                                    </p:animEffect>
                                  </p:childTnLst>
                                </p:cTn>
                              </p:par>
                            </p:childTnLst>
                          </p:cTn>
                        </p:par>
                        <p:par>
                          <p:cTn id="24" fill="hold" nodeType="afterGroup">
                            <p:stCondLst>
                              <p:cond delay="8500"/>
                            </p:stCondLst>
                            <p:childTnLst>
                              <p:par>
                                <p:cTn id="25" presetID="22" presetClass="entr" presetSubtype="4" fill="hold" grpId="0" nodeType="afterEffect">
                                  <p:stCondLst>
                                    <p:cond delay="1000"/>
                                  </p:stCondLst>
                                  <p:childTnLst>
                                    <p:set>
                                      <p:cBhvr>
                                        <p:cTn id="26" dur="1" fill="hold">
                                          <p:stCondLst>
                                            <p:cond delay="0"/>
                                          </p:stCondLst>
                                        </p:cTn>
                                        <p:tgtEl>
                                          <p:spTgt spid="944553"/>
                                        </p:tgtEl>
                                        <p:attrNameLst>
                                          <p:attrName>style.visibility</p:attrName>
                                        </p:attrNameLst>
                                      </p:cBhvr>
                                      <p:to>
                                        <p:strVal val="visible"/>
                                      </p:to>
                                    </p:set>
                                    <p:animEffect transition="in" filter="wipe(down)">
                                      <p:cBhvr>
                                        <p:cTn id="27" dur="500"/>
                                        <p:tgtEl>
                                          <p:spTgt spid="944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4550" grpId="0" animBg="1"/>
      <p:bldP spid="944551" grpId="0" animBg="1"/>
      <p:bldP spid="944552" grpId="0" animBg="1"/>
      <p:bldP spid="944553" grpId="0" animBg="1"/>
      <p:bldP spid="944555" grpId="0" animBg="1"/>
      <p:bldP spid="944557"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4"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5362"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363" name="Group 4"/>
          <p:cNvGrpSpPr>
            <a:grpSpLocks/>
          </p:cNvGrpSpPr>
          <p:nvPr/>
        </p:nvGrpSpPr>
        <p:grpSpPr bwMode="auto">
          <a:xfrm>
            <a:off x="533400" y="533400"/>
            <a:ext cx="1249363" cy="3808413"/>
            <a:chOff x="1830" y="1009"/>
            <a:chExt cx="787" cy="2399"/>
          </a:xfrm>
        </p:grpSpPr>
        <p:sp>
          <p:nvSpPr>
            <p:cNvPr id="15674"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5"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6"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7"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8"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9"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0"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1"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2"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3"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4"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5"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6"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7"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8"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9"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0"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1"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2"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3"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4"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5"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6"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7"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8"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9"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0"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1"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2"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3"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4"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5"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6"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7"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8"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9"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0"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1"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2"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3"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4"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5"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6"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7"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8"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9"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0"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1"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2"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3"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4"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5"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6"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7"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8"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9"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0"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1"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2"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3"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4"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5"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6"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7"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8"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9"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0"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1"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2"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3"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4"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5"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6"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7"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8"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9"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0"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1"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2"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3"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4"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5"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6"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7"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8"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9"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0"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1"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2"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3"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4"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5"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6"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7"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8"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9"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0"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1"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2"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3"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4"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5"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6"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7"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8"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9"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0"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1"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2"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3"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4"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5"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6"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7"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5271" name="Text Box 119"/>
          <p:cNvSpPr txBox="1">
            <a:spLocks noChangeArrowheads="1"/>
          </p:cNvSpPr>
          <p:nvPr/>
        </p:nvSpPr>
        <p:spPr bwMode="auto">
          <a:xfrm>
            <a:off x="300446" y="4251325"/>
            <a:ext cx="8348254"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uLnTx/>
                <a:uFillTx/>
                <a:latin typeface="Arial"/>
                <a:ea typeface="ＭＳ Ｐゴシック" charset="0"/>
                <a:cs typeface="Arial"/>
              </a:rPr>
              <a:t>و آخر الكل ماتت المرأة أيضاً</a:t>
            </a:r>
            <a:endPar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45272"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5366"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7"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8"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9"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370" name="Group 125"/>
          <p:cNvGrpSpPr>
            <a:grpSpLocks/>
          </p:cNvGrpSpPr>
          <p:nvPr/>
        </p:nvGrpSpPr>
        <p:grpSpPr bwMode="auto">
          <a:xfrm>
            <a:off x="4967288" y="465138"/>
            <a:ext cx="1433512" cy="3497262"/>
            <a:chOff x="2021" y="866"/>
            <a:chExt cx="903" cy="2203"/>
          </a:xfrm>
        </p:grpSpPr>
        <p:sp>
          <p:nvSpPr>
            <p:cNvPr id="15378"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79"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0"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1"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2"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3"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4"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5"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6"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7"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8"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9"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0"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1"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2"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3"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4"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5"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6"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7"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8"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9"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0"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1"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2"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3"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4"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5"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6"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7"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8"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9"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0"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1"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2"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3"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4"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5"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6"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7"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8"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9"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0"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1"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2"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3"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4"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5"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6"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7"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8"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9"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0"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1"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2"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3"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4"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5"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6"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7"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8"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9"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0"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1"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2"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3"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4"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5"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6"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7"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8"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9"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0"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1"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2"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3"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4"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5"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6"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7"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8"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9"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0"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1"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2"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3"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4"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5"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6"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7"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8"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9"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0"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1"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2"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3"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4"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5"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6"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7"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8"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9"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0"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1"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2"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3"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4"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5"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6"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7"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8"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9"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0"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1"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2"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3"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4"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5"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6"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7"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8"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9"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0"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1"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2"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3"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4"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5"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6"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7"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8"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9"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0"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1"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2"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3"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4"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5"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6"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7"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8"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9"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0"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1"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2"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3"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4"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5"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6"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7"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8"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9"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0"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1"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2"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3"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4"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5"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6"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7"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8"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9"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0"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1"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2"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3"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4"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5"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6"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7"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8"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9"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0"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1"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2"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3"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4"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5"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6"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7"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8"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9"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0"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1"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2"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3"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4"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5"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6"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7"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8"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9"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0"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1"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2"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3"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4"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5"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6"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7"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8"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9"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0"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1"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2"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3"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4"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5"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6"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7"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8"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9"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0"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1"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2"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3"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4"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5"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6"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7"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8"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9"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0"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1"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2"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3"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4"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5"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6"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7"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8"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9"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0"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1"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2"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3"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4"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5"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6"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7"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8"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9"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0"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1"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2"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3"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4"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5"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6"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7"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8"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9"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0"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1"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2"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3"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4"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5"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6"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7"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8"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9"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0"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1"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2"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3"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4"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5"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6"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7"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8"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9"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0"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1"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2"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3"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4"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5"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6"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7"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8"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9"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0"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1"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2"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3"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4"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5"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6"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7"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8"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9"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0"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1"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2"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3"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5574"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75"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76"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77"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78" name="Rectangle 426"/>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79" name="Rectangle 427"/>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80" name="Text Box 428"/>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متى 22: 27</a:t>
            </a:r>
            <a:endParaRPr kumimoji="0" lang="en-US" sz="2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794327581"/>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6178"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6386"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6387" name="Group 4"/>
          <p:cNvGrpSpPr>
            <a:grpSpLocks/>
          </p:cNvGrpSpPr>
          <p:nvPr/>
        </p:nvGrpSpPr>
        <p:grpSpPr bwMode="auto">
          <a:xfrm>
            <a:off x="533400" y="533400"/>
            <a:ext cx="1249363" cy="3808413"/>
            <a:chOff x="1830" y="1009"/>
            <a:chExt cx="787" cy="2399"/>
          </a:xfrm>
        </p:grpSpPr>
        <p:sp>
          <p:nvSpPr>
            <p:cNvPr id="1669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80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80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80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80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80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6295" name="Text Box 119"/>
          <p:cNvSpPr txBox="1">
            <a:spLocks noChangeArrowheads="1"/>
          </p:cNvSpPr>
          <p:nvPr/>
        </p:nvSpPr>
        <p:spPr bwMode="auto">
          <a:xfrm>
            <a:off x="-38100" y="4251325"/>
            <a:ext cx="91821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uLnTx/>
                <a:uFillTx/>
                <a:latin typeface="Arial"/>
                <a:ea typeface="ＭＳ Ｐゴシック" charset="0"/>
                <a:cs typeface="Arial"/>
              </a:rPr>
              <a:t>ففي القيامة لمن من السبعة تكون زوجة فإنها كانت للجميع</a:t>
            </a:r>
            <a:endPar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46296" name="Text Box 12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متى 22: 28</a:t>
            </a:r>
            <a:endParaRPr kumimoji="0" lang="en-US" sz="2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pic>
        <p:nvPicPr>
          <p:cNvPr id="16390"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1"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2"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3"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6394" name="Group 125"/>
          <p:cNvGrpSpPr>
            <a:grpSpLocks/>
          </p:cNvGrpSpPr>
          <p:nvPr/>
        </p:nvGrpSpPr>
        <p:grpSpPr bwMode="auto">
          <a:xfrm>
            <a:off x="4967288" y="465138"/>
            <a:ext cx="1433512" cy="3497262"/>
            <a:chOff x="2021" y="866"/>
            <a:chExt cx="903" cy="2203"/>
          </a:xfrm>
        </p:grpSpPr>
        <p:sp>
          <p:nvSpPr>
            <p:cNvPr id="1639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39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39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39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39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Tree>
    <p:extLst>
      <p:ext uri="{BB962C8B-B14F-4D97-AF65-F5344CB8AC3E}">
        <p14:creationId xmlns:p14="http://schemas.microsoft.com/office/powerpoint/2010/main" val="2780327790"/>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0947" name="Picture 1027"/>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nvGrpSpPr>
          <p:cNvPr id="850950" name="Group 1030"/>
          <p:cNvGrpSpPr>
            <a:grpSpLocks/>
          </p:cNvGrpSpPr>
          <p:nvPr/>
        </p:nvGrpSpPr>
        <p:grpSpPr bwMode="auto">
          <a:xfrm>
            <a:off x="1219200" y="485775"/>
            <a:ext cx="7529264" cy="6086475"/>
            <a:chOff x="768" y="306"/>
            <a:chExt cx="4416" cy="3834"/>
          </a:xfrm>
        </p:grpSpPr>
        <p:pic>
          <p:nvPicPr>
            <p:cNvPr id="850949" name="Picture 1029"/>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1776" y="306"/>
              <a:ext cx="2448" cy="3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50946" name="Text Box 1026"/>
            <p:cNvSpPr txBox="1">
              <a:spLocks noChangeArrowheads="1"/>
            </p:cNvSpPr>
            <p:nvPr/>
          </p:nvSpPr>
          <p:spPr bwMode="auto">
            <a:xfrm>
              <a:off x="768" y="816"/>
              <a:ext cx="4416" cy="11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rPr>
                <a:t>لأن كل ما سبق فكتب كتب لأجل تعليمنا حتى بالصبر و التعزية بما في الكتب يكون لنا رجاء</a:t>
              </a:r>
              <a:endParaRPr kumimoji="0" lang="en-US" sz="3600" b="1" i="1"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rPr>
                <a:t>رومية 15: 4</a:t>
              </a:r>
              <a:endParaRPr kumimoji="0" lang="en-US" sz="28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endParaRPr>
            </a:p>
          </p:txBody>
        </p:sp>
      </p:grpSp>
    </p:spTree>
    <p:extLst>
      <p:ext uri="{BB962C8B-B14F-4D97-AF65-F5344CB8AC3E}">
        <p14:creationId xmlns:p14="http://schemas.microsoft.com/office/powerpoint/2010/main" val="606952882"/>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850950"/>
                                        </p:tgtEl>
                                        <p:attrNameLst>
                                          <p:attrName>style.visibility</p:attrName>
                                        </p:attrNameLst>
                                      </p:cBhvr>
                                      <p:to>
                                        <p:strVal val="visible"/>
                                      </p:to>
                                    </p:set>
                                    <p:animEffect transition="in" filter="dissolve">
                                      <p:cBhvr>
                                        <p:cTn id="7" dur="500"/>
                                        <p:tgtEl>
                                          <p:spTgt spid="850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ar-JO" sz="6000" b="1" i="1" dirty="0">
                <a:solidFill>
                  <a:srgbClr val="800000"/>
                </a:solidFill>
                <a:effectLst>
                  <a:glow rad="127000">
                    <a:schemeClr val="bg1"/>
                  </a:glow>
                </a:effectLst>
                <a:latin typeface="Arial" panose="020B0604020202020204" pitchFamily="34" charset="0"/>
                <a:ea typeface="ＭＳ Ｐゴシック" charset="0"/>
                <a:cs typeface="Arial" panose="020B0604020202020204" pitchFamily="34" charset="0"/>
              </a:rPr>
              <a:t>كيف</a:t>
            </a:r>
            <a:r>
              <a:rPr lang="ar-JO" sz="4800" b="1" i="1" dirty="0">
                <a:solidFill>
                  <a:schemeClr val="tx1"/>
                </a:solidFill>
                <a:effectLst>
                  <a:glow rad="127000">
                    <a:schemeClr val="bg1"/>
                  </a:glow>
                </a:effectLst>
                <a:latin typeface="Arial" panose="020B0604020202020204" pitchFamily="34" charset="0"/>
                <a:ea typeface="ＭＳ Ｐゴシック" charset="0"/>
                <a:cs typeface="Arial" panose="020B0604020202020204" pitchFamily="34" charset="0"/>
              </a:rPr>
              <a:t> يكافئنا الله                             عندما نهتم بالآخرين ؟</a:t>
            </a:r>
            <a:endParaRPr lang="en-US" sz="4800" b="1" dirty="0">
              <a:solidFill>
                <a:schemeClr val="tx1"/>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400" b="1" i="1"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راعوث</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863140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1. يسدد الله احتياجاتنا </a:t>
            </a:r>
            <a:r>
              <a:rPr lang="ar-JO" b="1" dirty="0">
                <a:solidFill>
                  <a:srgbClr val="0070C0"/>
                </a:solidFill>
                <a:effectLst>
                  <a:glow rad="127000">
                    <a:schemeClr val="bg1"/>
                  </a:glow>
                </a:effectLst>
                <a:latin typeface="Arial" panose="020B0604020202020204" pitchFamily="34" charset="0"/>
                <a:ea typeface="ＭＳ Ｐゴシック" charset="0"/>
                <a:cs typeface="Arial" panose="020B0604020202020204" pitchFamily="34" charset="0"/>
              </a:rPr>
              <a:t>الشخصية</a:t>
            </a:r>
            <a:endParaRPr lang="en-US" b="1" dirty="0">
              <a:solidFill>
                <a:srgbClr val="0070C0"/>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كيف يكافئنا الله عندما نهتم بالآخرين ؟</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1-2</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713540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err="1">
                <a:solidFill>
                  <a:schemeClr val="bg1"/>
                </a:solidFill>
                <a:latin typeface="Arial" charset="0"/>
                <a:ea typeface="Osaka" charset="0"/>
                <a:cs typeface="Arial" charset="0"/>
              </a:rPr>
              <a:t>راعوث</a:t>
            </a:r>
            <a:r>
              <a:rPr lang="en-US" sz="8800" dirty="0">
                <a:solidFill>
                  <a:schemeClr val="bg1"/>
                </a:solidFill>
                <a:latin typeface="Arial" charset="0"/>
                <a:ea typeface="Osaka" charset="0"/>
                <a:cs typeface="Arial" charset="0"/>
              </a:rPr>
              <a:t> 3 </a:t>
            </a:r>
          </a:p>
        </p:txBody>
      </p:sp>
    </p:spTree>
    <p:extLst>
      <p:ext uri="{BB962C8B-B14F-4D97-AF65-F5344CB8AC3E}">
        <p14:creationId xmlns:p14="http://schemas.microsoft.com/office/powerpoint/2010/main" val="143378972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الكلمة المفتاحية</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704835"/>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المكافآت</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185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39</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534924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defRPr/>
            </a:pP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2. أحياناً يكافئنا الله أكثر مما </a:t>
            </a:r>
            <a:r>
              <a:rPr lang="ar-JO" b="1" dirty="0">
                <a:solidFill>
                  <a:schemeClr val="accent2"/>
                </a:solidFill>
                <a:effectLst>
                  <a:glow rad="127000">
                    <a:schemeClr val="bg1"/>
                  </a:glow>
                </a:effectLst>
                <a:latin typeface="Arial" panose="020B0604020202020204" pitchFamily="34" charset="0"/>
                <a:ea typeface="ＭＳ Ｐゴシック" charset="0"/>
                <a:cs typeface="Arial" panose="020B0604020202020204" pitchFamily="34" charset="0"/>
              </a:rPr>
              <a:t>نحلم</a:t>
            </a:r>
            <a:endParaRPr lang="en-US" b="1" dirty="0">
              <a:solidFill>
                <a:schemeClr val="accent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كيف يكافئنا الله عندما نهتم بالآخرين ؟</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3 - 4</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465254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وضع خطة (3: 1)</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220105"/>
            <a:ext cx="9144000" cy="5143500"/>
          </a:xfrm>
          <a:prstGeom prst="rect">
            <a:avLst/>
          </a:prstGeom>
        </p:spPr>
      </p:pic>
    </p:spTree>
    <p:extLst>
      <p:ext uri="{BB962C8B-B14F-4D97-AF65-F5344CB8AC3E}">
        <p14:creationId xmlns:p14="http://schemas.microsoft.com/office/powerpoint/2010/main" val="1840066355"/>
      </p:ext>
    </p:ext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5" name="Text Box 3"/>
          <p:cNvSpPr txBox="1">
            <a:spLocks noChangeArrowheads="1"/>
          </p:cNvSpPr>
          <p:nvPr/>
        </p:nvSpPr>
        <p:spPr bwMode="auto">
          <a:xfrm>
            <a:off x="1219200" y="5149850"/>
            <a:ext cx="6705600" cy="15557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800" b="1" i="1"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0"/>
                <a:cs typeface="Arial"/>
              </a:rPr>
              <a:t>قدم باردة</a:t>
            </a:r>
            <a:endParaRPr kumimoji="0" lang="en-US" sz="4800" b="1" i="1"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0"/>
                <a:cs typeface="Arial"/>
              </a:rPr>
              <a:t>ر</a:t>
            </a:r>
            <a:r>
              <a:rPr kumimoji="0" lang="ar-JO" sz="48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0"/>
                <a:cs typeface="Arial"/>
              </a:rPr>
              <a:t>اعوث 3: 1-18</a:t>
            </a:r>
            <a:endParaRPr kumimoji="0" lang="en-US" sz="48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2117060958"/>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ffectLst/>
          <a:extLst>
            <a:ext uri="{909E8E84-426E-40dd-AFC4-6F175D3DCCD1}">
              <a14:hiddenFill xmlns="" xmlns:a14="http://schemas.microsoft.com/office/drawing/2010/main">
                <a:solidFill>
                  <a:srgbClr val="FFFFFF"/>
                </a:solidFill>
              </a14:hiddenFill>
            </a:ext>
          </a:extLst>
        </p:spPr>
      </p:pic>
      <p:sp>
        <p:nvSpPr>
          <p:cNvPr id="343121" name="Text Box 81"/>
          <p:cNvSpPr txBox="1">
            <a:spLocks noChangeArrowheads="1"/>
          </p:cNvSpPr>
          <p:nvPr/>
        </p:nvSpPr>
        <p:spPr bwMode="auto">
          <a:xfrm>
            <a:off x="0" y="593725"/>
            <a:ext cx="91440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r" defTabSz="914400" rtl="1" eaLnBrk="0" fontAlgn="base" latinLnBrk="0" hangingPunct="0">
              <a:lnSpc>
                <a:spcPct val="100000"/>
              </a:lnSpc>
              <a:spcBef>
                <a:spcPct val="0"/>
              </a:spcBef>
              <a:spcAft>
                <a:spcPct val="0"/>
              </a:spcAft>
              <a:buClrTx/>
              <a:buSzTx/>
              <a:buFont typeface="Wingdings 2" charset="0"/>
              <a:buChar char="î"/>
              <a:tabLst/>
              <a:defRPr/>
            </a:pP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مشاركة</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نعمي 3: 1-4</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p>
        </p:txBody>
      </p:sp>
      <p:sp>
        <p:nvSpPr>
          <p:cNvPr id="343133" name="Text Box 93"/>
          <p:cNvSpPr txBox="1">
            <a:spLocks noChangeArrowheads="1"/>
          </p:cNvSpPr>
          <p:nvPr/>
        </p:nvSpPr>
        <p:spPr bwMode="auto">
          <a:xfrm>
            <a:off x="0" y="1568450"/>
            <a:ext cx="9144000" cy="15859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 </a:t>
            </a:r>
            <a:r>
              <a:rPr kumimoji="0" lang="ar-JO"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تحمل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المسؤولية</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1</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endParaRPr kumimoji="0" lang="en-US" sz="18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 </a:t>
            </a:r>
            <a:r>
              <a:rPr kumimoji="0" lang="ar-JO"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إظهار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الإبداع</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2-4</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43142" name="Text Box 102"/>
          <p:cNvSpPr txBox="1">
            <a:spLocks noChangeArrowheads="1"/>
          </p:cNvSpPr>
          <p:nvPr/>
        </p:nvSpPr>
        <p:spPr bwMode="auto">
          <a:xfrm>
            <a:off x="0" y="3689350"/>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r" defTabSz="914400" rtl="1" eaLnBrk="0" fontAlgn="base" latinLnBrk="0" hangingPunct="0">
              <a:lnSpc>
                <a:spcPct val="100000"/>
              </a:lnSpc>
              <a:spcBef>
                <a:spcPct val="0"/>
              </a:spcBef>
              <a:spcAft>
                <a:spcPct val="0"/>
              </a:spcAft>
              <a:buClrTx/>
              <a:buSzTx/>
              <a:buFont typeface="Wingdings 2" charset="0"/>
              <a:buChar char="î"/>
              <a:tabLst/>
              <a:defRPr/>
            </a:pP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شجاعة</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راعوث 3: 5-9</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p>
        </p:txBody>
      </p:sp>
      <p:sp>
        <p:nvSpPr>
          <p:cNvPr id="343143" name="Text Box 103"/>
          <p:cNvSpPr txBox="1">
            <a:spLocks noChangeArrowheads="1"/>
          </p:cNvSpPr>
          <p:nvPr/>
        </p:nvSpPr>
        <p:spPr bwMode="auto">
          <a:xfrm>
            <a:off x="0" y="4708525"/>
            <a:ext cx="9296400" cy="21351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 </a:t>
            </a:r>
            <a:r>
              <a:rPr kumimoji="0" lang="ar-JO"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الخطة</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5-7</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18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 </a:t>
            </a:r>
            <a:r>
              <a:rPr kumimoji="0" lang="ar-JO"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الإقتراح</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8-9</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84065114"/>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12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33"/>
                                        </p:tgtEl>
                                        <p:attrNameLst>
                                          <p:attrName>style.visibility</p:attrName>
                                        </p:attrNameLst>
                                      </p:cBhvr>
                                      <p:to>
                                        <p:strVal val="visible"/>
                                      </p:to>
                                    </p:set>
                                    <p:animEffect transition="in" filter="dissolve">
                                      <p:cBhvr>
                                        <p:cTn id="11" dur="75"/>
                                        <p:tgtEl>
                                          <p:spTgt spid="343133"/>
                                        </p:tgtEl>
                                      </p:cBhvr>
                                    </p:animEffect>
                                  </p:childTnLst>
                                </p:cTn>
                              </p:par>
                            </p:childTnLst>
                          </p:cTn>
                        </p:par>
                        <p:par>
                          <p:cTn id="12" fill="hold" nodeType="afterGroup">
                            <p:stCondLst>
                              <p:cond delay="6450"/>
                            </p:stCondLst>
                            <p:childTnLst>
                              <p:par>
                                <p:cTn id="13" presetID="9" presetClass="entr" presetSubtype="0" fill="hold" grpId="0" nodeType="afterEffect">
                                  <p:stCondLst>
                                    <p:cond delay="0"/>
                                  </p:stCondLst>
                                  <p:iterate type="lt">
                                    <p:tmPct val="100000"/>
                                  </p:iterate>
                                  <p:childTnLst>
                                    <p:set>
                                      <p:cBhvr>
                                        <p:cTn id="14" dur="1" fill="hold">
                                          <p:stCondLst>
                                            <p:cond delay="0"/>
                                          </p:stCondLst>
                                        </p:cTn>
                                        <p:tgtEl>
                                          <p:spTgt spid="343142"/>
                                        </p:tgtEl>
                                        <p:attrNameLst>
                                          <p:attrName>style.visibility</p:attrName>
                                        </p:attrNameLst>
                                      </p:cBhvr>
                                      <p:to>
                                        <p:strVal val="visible"/>
                                      </p:to>
                                    </p:set>
                                    <p:animEffect transition="in" filter="dissolve">
                                      <p:cBhvr>
                                        <p:cTn id="15" dur="75"/>
                                        <p:tgtEl>
                                          <p:spTgt spid="343142"/>
                                        </p:tgtEl>
                                      </p:cBhvr>
                                    </p:animEffect>
                                  </p:childTnLst>
                                </p:cTn>
                              </p:par>
                            </p:childTnLst>
                          </p:cTn>
                        </p:par>
                        <p:par>
                          <p:cTn id="16" fill="hold" nodeType="afterGroup">
                            <p:stCondLst>
                              <p:cond delay="7575"/>
                            </p:stCondLst>
                            <p:childTnLst>
                              <p:par>
                                <p:cTn id="17" presetID="9" presetClass="entr" presetSubtype="0" fill="hold" grpId="0" nodeType="afterEffect">
                                  <p:stCondLst>
                                    <p:cond delay="3000"/>
                                  </p:stCondLst>
                                  <p:iterate type="lt">
                                    <p:tmPct val="100000"/>
                                  </p:iterate>
                                  <p:childTnLst>
                                    <p:set>
                                      <p:cBhvr>
                                        <p:cTn id="18" dur="1" fill="hold">
                                          <p:stCondLst>
                                            <p:cond delay="0"/>
                                          </p:stCondLst>
                                        </p:cTn>
                                        <p:tgtEl>
                                          <p:spTgt spid="343143"/>
                                        </p:tgtEl>
                                        <p:attrNameLst>
                                          <p:attrName>style.visibility</p:attrName>
                                        </p:attrNameLst>
                                      </p:cBhvr>
                                      <p:to>
                                        <p:strVal val="visible"/>
                                      </p:to>
                                    </p:set>
                                    <p:animEffect transition="in" filter="dissolve">
                                      <p:cBhvr>
                                        <p:cTn id="19" dur="75"/>
                                        <p:tgtEl>
                                          <p:spTgt spid="343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33" grpId="0" autoUpdateAnimBg="0"/>
      <p:bldP spid="343142" grpId="0" autoUpdateAnimBg="0"/>
      <p:bldP spid="343143" grpId="0"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1365" name="Text Box 5"/>
          <p:cNvSpPr txBox="1">
            <a:spLocks noChangeArrowheads="1"/>
          </p:cNvSpPr>
          <p:nvPr/>
        </p:nvSpPr>
        <p:spPr bwMode="auto">
          <a:xfrm>
            <a:off x="495300" y="2514600"/>
            <a:ext cx="8382000" cy="163121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228600" marR="0" lvl="2" indent="0" algn="l" defTabSz="914400" rtl="0" eaLnBrk="1" fontAlgn="base" latinLnBrk="0" hangingPunct="1">
              <a:lnSpc>
                <a:spcPct val="100000"/>
              </a:lnSpc>
              <a:spcBef>
                <a:spcPct val="50000"/>
              </a:spcBef>
              <a:spcAft>
                <a:spcPct val="0"/>
              </a:spcAft>
              <a:buClrTx/>
              <a:buSzTx/>
              <a:buFontTx/>
              <a:buNone/>
              <a:tabLst/>
              <a:defRPr/>
            </a:pPr>
            <a:r>
              <a:rPr kumimoji="0" lang="ar-JO" sz="40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ليكن أجرك كاملاً من عند الرب إله إسرائيل</a:t>
            </a:r>
            <a:endParaRPr kumimoji="0" lang="en-US" sz="40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endParaRPr>
          </a:p>
          <a:p>
            <a:pPr marL="228600" marR="0" lvl="2" indent="0" algn="ctr" defTabSz="914400" rtl="0" eaLnBrk="1" fontAlgn="base" latinLnBrk="0" hangingPunct="1">
              <a:lnSpc>
                <a:spcPct val="100000"/>
              </a:lnSpc>
              <a:spcBef>
                <a:spcPct val="50000"/>
              </a:spcBef>
              <a:spcAft>
                <a:spcPct val="0"/>
              </a:spcAft>
              <a:buClrTx/>
              <a:buSzTx/>
              <a:buFontTx/>
              <a:buNone/>
              <a:tabLst/>
              <a:defRPr/>
            </a:pPr>
            <a:r>
              <a:rPr kumimoji="0" lang="ar-JO" sz="40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الذي جئت لكي تحتمي تحت </a:t>
            </a:r>
            <a:r>
              <a:rPr kumimoji="0" lang="ar-JO" sz="4000" b="1" i="1" u="none" strike="noStrike" kern="1200" cap="none" spc="0" normalizeH="0" baseline="0" noProof="0" dirty="0">
                <a:ln>
                  <a:noFill/>
                </a:ln>
                <a:solidFill>
                  <a:srgbClr val="FFFF00"/>
                </a:solidFill>
                <a:effectLst>
                  <a:glow rad="127000">
                    <a:srgbClr val="000000"/>
                  </a:glow>
                </a:effectLst>
                <a:uLnTx/>
                <a:uFillTx/>
                <a:latin typeface="Arial"/>
                <a:ea typeface="ＭＳ Ｐゴシック" charset="0"/>
                <a:cs typeface="Arial"/>
              </a:rPr>
              <a:t>جناحيه</a:t>
            </a:r>
            <a:endParaRPr kumimoji="0" lang="en-US" sz="4000" b="1" i="1" u="none" strike="noStrike" kern="1200" cap="none" spc="0" normalizeH="0" baseline="0" noProof="0" dirty="0">
              <a:ln>
                <a:noFill/>
              </a:ln>
              <a:solidFill>
                <a:srgbClr val="FFFF00"/>
              </a:solidFill>
              <a:effectLst>
                <a:glow rad="127000">
                  <a:srgbClr val="000000"/>
                </a:glow>
              </a:effectLst>
              <a:uLnTx/>
              <a:uFillTx/>
              <a:latin typeface="Arial"/>
              <a:ea typeface="ＭＳ Ｐゴシック" charset="0"/>
              <a:cs typeface="Arial"/>
            </a:endParaRPr>
          </a:p>
        </p:txBody>
      </p:sp>
      <p:sp>
        <p:nvSpPr>
          <p:cNvPr id="911366" name="Text Box 6"/>
          <p:cNvSpPr txBox="1">
            <a:spLocks noChangeArrowheads="1"/>
          </p:cNvSpPr>
          <p:nvPr/>
        </p:nvSpPr>
        <p:spPr bwMode="auto">
          <a:xfrm>
            <a:off x="9252520" y="548680"/>
            <a:ext cx="2971800" cy="30469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he-IL" sz="9600" b="1" i="0" u="none" strike="noStrike" kern="1200" cap="none" spc="0" normalizeH="0" baseline="0" noProof="0" dirty="0">
                <a:ln>
                  <a:noFill/>
                </a:ln>
                <a:solidFill>
                  <a:srgbClr val="FFFF00"/>
                </a:solidFill>
                <a:effectLst>
                  <a:glow rad="177800">
                    <a:srgbClr val="000000"/>
                  </a:glow>
                </a:effectLst>
                <a:uLnTx/>
                <a:uFillTx/>
                <a:latin typeface="Arial"/>
                <a:ea typeface="ＭＳ Ｐゴシック" charset="0"/>
                <a:cs typeface="Arial"/>
              </a:rPr>
              <a:t>wyp;n:K]</a:t>
            </a:r>
            <a:endParaRPr kumimoji="0" lang="en-US" sz="9600" b="1" i="0" u="none" strike="noStrike" kern="1200" cap="none" spc="0" normalizeH="0" baseline="0" noProof="0" dirty="0">
              <a:ln>
                <a:noFill/>
              </a:ln>
              <a:solidFill>
                <a:srgbClr val="FFFF00"/>
              </a:solidFill>
              <a:effectLst>
                <a:glow rad="177800">
                  <a:srgbClr val="000000"/>
                </a:glow>
              </a:effectLst>
              <a:uLnTx/>
              <a:uFillTx/>
              <a:latin typeface="Arial"/>
              <a:ea typeface="ＭＳ Ｐゴシック" charset="0"/>
              <a:cs typeface="Arial"/>
            </a:endParaRPr>
          </a:p>
        </p:txBody>
      </p:sp>
      <p:pic>
        <p:nvPicPr>
          <p:cNvPr id="2" name="Picture 1" descr="Screen Shot 2016-09-11 at 1.13.19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612560" y="4077072"/>
            <a:ext cx="3289300" cy="2324100"/>
          </a:xfrm>
          <a:prstGeom prst="rect">
            <a:avLst/>
          </a:prstGeom>
        </p:spPr>
      </p:pic>
      <p:sp>
        <p:nvSpPr>
          <p:cNvPr id="7" name="Text Box 1031"/>
          <p:cNvSpPr txBox="1">
            <a:spLocks noChangeArrowheads="1"/>
          </p:cNvSpPr>
          <p:nvPr/>
        </p:nvSpPr>
        <p:spPr bwMode="auto">
          <a:xfrm>
            <a:off x="2915816" y="5730875"/>
            <a:ext cx="6075784"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بوعز في راعوث 2: 12</a:t>
            </a:r>
            <a:endParaRPr kumimoji="0" lang="en-US" sz="2400" b="0"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1203576485"/>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4000"/>
                                  </p:stCondLst>
                                  <p:childTnLst>
                                    <p:set>
                                      <p:cBhvr>
                                        <p:cTn id="6" dur="1" fill="hold">
                                          <p:stCondLst>
                                            <p:cond delay="0"/>
                                          </p:stCondLst>
                                        </p:cTn>
                                        <p:tgtEl>
                                          <p:spTgt spid="911366"/>
                                        </p:tgtEl>
                                        <p:attrNameLst>
                                          <p:attrName>style.visibility</p:attrName>
                                        </p:attrNameLst>
                                      </p:cBhvr>
                                      <p:to>
                                        <p:strVal val="visible"/>
                                      </p:to>
                                    </p:set>
                                    <p:animEffect transition="in" filter="wipe(right)">
                                      <p:cBhvr>
                                        <p:cTn id="7" dur="500"/>
                                        <p:tgtEl>
                                          <p:spTgt spid="9113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66"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2391" name="Text Box 1031"/>
          <p:cNvSpPr txBox="1">
            <a:spLocks noChangeArrowheads="1"/>
          </p:cNvSpPr>
          <p:nvPr/>
        </p:nvSpPr>
        <p:spPr bwMode="auto">
          <a:xfrm>
            <a:off x="4495800" y="5730875"/>
            <a:ext cx="4495800" cy="11387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SA" sz="3200" b="1" i="0" u="none" strike="noStrike" kern="1200" cap="none" spc="0" normalizeH="0" baseline="0" noProof="0" dirty="0" err="1">
                <a:ln>
                  <a:noFill/>
                </a:ln>
                <a:solidFill>
                  <a:srgbClr val="FFFFFF"/>
                </a:solidFill>
                <a:effectLst>
                  <a:glow rad="152400">
                    <a:srgbClr val="000000"/>
                  </a:glow>
                </a:effectLst>
                <a:uLnTx/>
                <a:uFillTx/>
                <a:latin typeface="Arial"/>
                <a:ea typeface="ＭＳ Ｐゴシック" charset="0"/>
                <a:cs typeface="Arial"/>
              </a:rPr>
              <a:t>راعوث</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 3:9 (NIV)</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sp>
        <p:nvSpPr>
          <p:cNvPr id="912392" name="Text Box 1032"/>
          <p:cNvSpPr txBox="1">
            <a:spLocks noChangeArrowheads="1"/>
          </p:cNvSpPr>
          <p:nvPr/>
        </p:nvSpPr>
        <p:spPr bwMode="auto">
          <a:xfrm>
            <a:off x="74780" y="3164309"/>
            <a:ext cx="9069220" cy="25545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228600" marR="0" lvl="2" indent="0" algn="l" defTabSz="914400" rtl="0" eaLnBrk="1" fontAlgn="base" latinLnBrk="0" hangingPunct="1">
              <a:lnSpc>
                <a:spcPct val="100000"/>
              </a:lnSpc>
              <a:spcBef>
                <a:spcPct val="50000"/>
              </a:spcBef>
              <a:spcAft>
                <a:spcPct val="0"/>
              </a:spcAft>
              <a:buClrTx/>
              <a:buSzTx/>
              <a:buFontTx/>
              <a:buNone/>
              <a:tabLst/>
              <a:defRPr/>
            </a:pPr>
            <a:r>
              <a:rPr kumimoji="0" lang="ar-JO" altLang="ja-JP"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أنا راعوث أمتك فابسط</a:t>
            </a:r>
            <a:r>
              <a:rPr kumimoji="0" lang="ar-JO" altLang="ja-JP" sz="4000" b="1" i="1" u="none" strike="noStrike" kern="1200" cap="none" spc="0" normalizeH="0" baseline="0" noProof="0" dirty="0">
                <a:ln>
                  <a:noFill/>
                </a:ln>
                <a:solidFill>
                  <a:srgbClr val="FFFF00"/>
                </a:solidFill>
                <a:effectLst>
                  <a:glow rad="152400">
                    <a:srgbClr val="000000"/>
                  </a:glow>
                </a:effectLst>
                <a:uLnTx/>
                <a:uFillTx/>
                <a:latin typeface="Arial"/>
                <a:ea typeface="ＭＳ Ｐゴシック" charset="0"/>
                <a:cs typeface="Arial"/>
              </a:rPr>
              <a:t> ذيل ثوبك </a:t>
            </a:r>
            <a:r>
              <a:rPr kumimoji="0" lang="ar-JO" altLang="ja-JP"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على أمتك</a:t>
            </a:r>
          </a:p>
          <a:p>
            <a:pPr marL="228600" marR="0" lvl="2" indent="0" algn="ctr" defTabSz="914400" rtl="0" eaLnBrk="1" fontAlgn="base" latinLnBrk="0" hangingPunct="1">
              <a:lnSpc>
                <a:spcPct val="100000"/>
              </a:lnSpc>
              <a:spcBef>
                <a:spcPct val="50000"/>
              </a:spcBef>
              <a:spcAft>
                <a:spcPct val="0"/>
              </a:spcAft>
              <a:buClrTx/>
              <a:buSzTx/>
              <a:buFontTx/>
              <a:buNone/>
              <a:tabLst/>
              <a:defRPr/>
            </a:pPr>
            <a:r>
              <a:rPr kumimoji="0" lang="ar-JO" altLang="ja-JP"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 لأنك ولي</a:t>
            </a:r>
          </a:p>
          <a:p>
            <a:pPr marL="228600" marR="0" lvl="2" indent="0" algn="l" defTabSz="914400" rtl="0" eaLnBrk="1" fontAlgn="base" latinLnBrk="0" hangingPunct="1">
              <a:lnSpc>
                <a:spcPct val="100000"/>
              </a:lnSpc>
              <a:spcBef>
                <a:spcPct val="50000"/>
              </a:spcBef>
              <a:spcAft>
                <a:spcPct val="0"/>
              </a:spcAft>
              <a:buClrTx/>
              <a:buSzTx/>
              <a:buFontTx/>
              <a:buNone/>
              <a:tabLst/>
              <a:defRPr/>
            </a:pPr>
            <a:endParaRPr kumimoji="0" 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sp>
        <p:nvSpPr>
          <p:cNvPr id="912393" name="Text Box 1033"/>
          <p:cNvSpPr txBox="1">
            <a:spLocks noChangeArrowheads="1"/>
          </p:cNvSpPr>
          <p:nvPr/>
        </p:nvSpPr>
        <p:spPr bwMode="auto">
          <a:xfrm>
            <a:off x="6591672" y="548680"/>
            <a:ext cx="2552328"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9600" b="1" i="0" u="none" strike="noStrike" kern="1200" cap="none" spc="0" normalizeH="0" baseline="0" noProof="0" dirty="0">
                <a:ln>
                  <a:noFill/>
                </a:ln>
                <a:solidFill>
                  <a:srgbClr val="FFFF00"/>
                </a:solidFill>
                <a:effectLst>
                  <a:glow rad="152400">
                    <a:srgbClr val="000000"/>
                  </a:glow>
                </a:effectLst>
                <a:uLnTx/>
                <a:uFillTx/>
                <a:latin typeface="Bwhebb"/>
                <a:ea typeface="ＭＳ Ｐゴシック" charset="0"/>
                <a:cs typeface="Bwhebb"/>
              </a:rPr>
              <a:t>p</a:t>
            </a:r>
            <a:r>
              <a:rPr kumimoji="0" lang="he-IL" sz="9600" b="1" i="0" u="none" strike="noStrike" kern="1200" cap="none" spc="0" normalizeH="0" baseline="0" noProof="0" dirty="0">
                <a:ln>
                  <a:noFill/>
                </a:ln>
                <a:solidFill>
                  <a:srgbClr val="FFFF00"/>
                </a:solidFill>
                <a:effectLst>
                  <a:glow rad="152400">
                    <a:srgbClr val="000000"/>
                  </a:glow>
                </a:effectLst>
                <a:uLnTx/>
                <a:uFillTx/>
                <a:latin typeface="Bwhebb"/>
                <a:ea typeface="ＭＳ Ｐゴシック" charset="0"/>
                <a:cs typeface="Bwhebb"/>
              </a:rPr>
              <a:t>n</a:t>
            </a:r>
            <a:r>
              <a:rPr kumimoji="0" lang="en-US" sz="9600" b="1" i="0" u="none" strike="noStrike" kern="1200" cap="none" spc="0" normalizeH="0" baseline="0" noProof="0" dirty="0">
                <a:ln>
                  <a:noFill/>
                </a:ln>
                <a:solidFill>
                  <a:srgbClr val="FFFF00"/>
                </a:solidFill>
                <a:effectLst>
                  <a:glow rad="152400">
                    <a:srgbClr val="000000"/>
                  </a:glow>
                </a:effectLst>
                <a:uLnTx/>
                <a:uFillTx/>
                <a:latin typeface="Bwhebb"/>
                <a:ea typeface="ＭＳ Ｐゴシック" charset="0"/>
                <a:cs typeface="Bwhebb"/>
              </a:rPr>
              <a:t>"K' </a:t>
            </a:r>
          </a:p>
        </p:txBody>
      </p:sp>
      <p:pic>
        <p:nvPicPr>
          <p:cNvPr id="3" name="Picture 2" descr="Screen Shot 2017-09-15 at 8.33.37 A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967733" y="6211"/>
            <a:ext cx="3253887" cy="2276871"/>
          </a:xfrm>
          <a:prstGeom prst="rect">
            <a:avLst/>
          </a:prstGeom>
        </p:spPr>
      </p:pic>
    </p:spTree>
    <p:extLst>
      <p:ext uri="{BB962C8B-B14F-4D97-AF65-F5344CB8AC3E}">
        <p14:creationId xmlns:p14="http://schemas.microsoft.com/office/powerpoint/2010/main" val="3934028030"/>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3415" name="Text Box 7"/>
          <p:cNvSpPr txBox="1">
            <a:spLocks noChangeArrowheads="1"/>
          </p:cNvSpPr>
          <p:nvPr/>
        </p:nvSpPr>
        <p:spPr bwMode="auto">
          <a:xfrm>
            <a:off x="343647" y="2336242"/>
            <a:ext cx="8495553"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228600" marR="0" lvl="2" indent="0" algn="ctr" defTabSz="914400" rtl="0" eaLnBrk="1" fontAlgn="base" latinLnBrk="0" hangingPunct="1">
              <a:lnSpc>
                <a:spcPct val="100000"/>
              </a:lnSpc>
              <a:spcBef>
                <a:spcPct val="50000"/>
              </a:spcBef>
              <a:spcAft>
                <a:spcPct val="0"/>
              </a:spcAft>
              <a:buClrTx/>
              <a:buSzTx/>
              <a:buFontTx/>
              <a:buNone/>
              <a:tabLst/>
              <a:defRPr/>
            </a:pPr>
            <a:r>
              <a:rPr kumimoji="0" lang="ar-JO" sz="4000" b="1" i="1"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rPr>
              <a:t>فمررت بك و رأيتك و إذا زمنك زمن الحب فبسطت</a:t>
            </a:r>
            <a:r>
              <a:rPr kumimoji="0" lang="ar-JO" sz="4000" b="1" i="1" u="none" strike="noStrike" kern="1200" cap="none" spc="0" normalizeH="0" baseline="0" noProof="0" dirty="0">
                <a:ln>
                  <a:noFill/>
                </a:ln>
                <a:solidFill>
                  <a:srgbClr val="FFFF00"/>
                </a:solidFill>
                <a:effectLst>
                  <a:glow rad="165100">
                    <a:srgbClr val="000000"/>
                  </a:glow>
                </a:effectLst>
                <a:uLnTx/>
                <a:uFillTx/>
                <a:latin typeface="Arial"/>
                <a:ea typeface="ＭＳ Ｐゴシック" charset="0"/>
                <a:cs typeface="Arial"/>
              </a:rPr>
              <a:t> ذيلي </a:t>
            </a:r>
            <a:r>
              <a:rPr kumimoji="0" lang="ar-JO" sz="4000" b="1" i="1"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rPr>
              <a:t>عليك و سترت عورتك</a:t>
            </a:r>
            <a:endParaRPr kumimoji="0" lang="en-US" sz="4000" b="1" i="1"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endParaRPr>
          </a:p>
        </p:txBody>
      </p:sp>
      <p:sp>
        <p:nvSpPr>
          <p:cNvPr id="913416" name="Text Box 8"/>
          <p:cNvSpPr txBox="1">
            <a:spLocks noChangeArrowheads="1"/>
          </p:cNvSpPr>
          <p:nvPr/>
        </p:nvSpPr>
        <p:spPr bwMode="auto">
          <a:xfrm>
            <a:off x="4495800" y="5730875"/>
            <a:ext cx="4495800"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rPr>
              <a:t>حزقيال 16: 8</a:t>
            </a:r>
            <a:endParaRPr kumimoji="0" lang="en-US" sz="2400" b="0" i="0"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endParaRPr>
          </a:p>
        </p:txBody>
      </p:sp>
      <p:sp>
        <p:nvSpPr>
          <p:cNvPr id="913418" name="Text Box 10"/>
          <p:cNvSpPr txBox="1">
            <a:spLocks noChangeArrowheads="1"/>
          </p:cNvSpPr>
          <p:nvPr/>
        </p:nvSpPr>
        <p:spPr bwMode="auto">
          <a:xfrm>
            <a:off x="9396536" y="476672"/>
            <a:ext cx="3657600" cy="30469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he-IL" sz="9600" b="1" i="0" u="none" strike="noStrike" kern="1200" cap="none" spc="0" normalizeH="0" baseline="0" noProof="0" dirty="0">
                <a:ln>
                  <a:noFill/>
                </a:ln>
                <a:solidFill>
                  <a:srgbClr val="FFFF00"/>
                </a:solidFill>
                <a:effectLst>
                  <a:glow rad="165100">
                    <a:srgbClr val="000000"/>
                  </a:glow>
                </a:effectLst>
                <a:uLnTx/>
                <a:uFillTx/>
                <a:latin typeface="Arial"/>
                <a:ea typeface="ＭＳ Ｐゴシック" charset="0"/>
                <a:cs typeface="Arial"/>
              </a:rPr>
              <a:t>ypin:K]</a:t>
            </a:r>
            <a:endParaRPr kumimoji="0" lang="en-US" sz="9600" b="1" i="0" u="none" strike="noStrike" kern="1200" cap="none" spc="0" normalizeH="0" baseline="0" noProof="0" dirty="0">
              <a:ln>
                <a:noFill/>
              </a:ln>
              <a:solidFill>
                <a:srgbClr val="FFFF00"/>
              </a:solidFill>
              <a:effectLst>
                <a:glow rad="165100">
                  <a:srgbClr val="000000"/>
                </a:glow>
              </a:effectLst>
              <a:uLnTx/>
              <a:uFillTx/>
              <a:latin typeface="Arial"/>
              <a:ea typeface="ＭＳ Ｐゴシック" charset="0"/>
              <a:cs typeface="Arial"/>
            </a:endParaRPr>
          </a:p>
        </p:txBody>
      </p:sp>
      <p:pic>
        <p:nvPicPr>
          <p:cNvPr id="2" name="Picture 1" descr="Screen Shot 2016-09-11 at 1.10.01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540552" y="3356992"/>
            <a:ext cx="3276600" cy="2324100"/>
          </a:xfrm>
          <a:prstGeom prst="rect">
            <a:avLst/>
          </a:prstGeom>
        </p:spPr>
      </p:pic>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3746792120"/>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9"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1907" name="Text Box 3"/>
          <p:cNvSpPr txBox="1">
            <a:spLocks noChangeArrowheads="1"/>
          </p:cNvSpPr>
          <p:nvPr/>
        </p:nvSpPr>
        <p:spPr bwMode="auto">
          <a:xfrm>
            <a:off x="0" y="593725"/>
            <a:ext cx="91440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r" defTabSz="914400" rtl="1" eaLnBrk="0" fontAlgn="base" latinLnBrk="0" hangingPunct="0">
              <a:lnSpc>
                <a:spcPct val="100000"/>
              </a:lnSpc>
              <a:spcBef>
                <a:spcPct val="0"/>
              </a:spcBef>
              <a:spcAft>
                <a:spcPct val="0"/>
              </a:spcAft>
              <a:buClrTx/>
              <a:buSzTx/>
              <a:buFont typeface="Wingdings 2" charset="0"/>
              <a:buChar char="î"/>
              <a:tabLst/>
              <a:defRPr/>
            </a:pP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التزام</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بوعز 3: 10-15</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p>
        </p:txBody>
      </p:sp>
      <p:sp>
        <p:nvSpPr>
          <p:cNvPr id="891908" name="Text Box 4"/>
          <p:cNvSpPr txBox="1">
            <a:spLocks noChangeArrowheads="1"/>
          </p:cNvSpPr>
          <p:nvPr/>
        </p:nvSpPr>
        <p:spPr bwMode="auto">
          <a:xfrm>
            <a:off x="0" y="1612900"/>
            <a:ext cx="9144000" cy="36625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وعده</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10-11</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endParaRPr kumimoji="0" lang="en-US" sz="2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مشكلته</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12</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endParaRPr kumimoji="0" lang="en-US" sz="2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حمايته</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13-14</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endParaRPr kumimoji="0" lang="en-US" sz="2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إعالته</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15</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91914" name="Text Box 10"/>
          <p:cNvSpPr txBox="1">
            <a:spLocks noChangeArrowheads="1"/>
          </p:cNvSpPr>
          <p:nvPr/>
        </p:nvSpPr>
        <p:spPr bwMode="auto">
          <a:xfrm>
            <a:off x="0" y="5546725"/>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r" defTabSz="914400" rtl="1" eaLnBrk="0" fontAlgn="base" latinLnBrk="0" hangingPunct="0">
              <a:lnSpc>
                <a:spcPct val="100000"/>
              </a:lnSpc>
              <a:spcBef>
                <a:spcPct val="0"/>
              </a:spcBef>
              <a:spcAft>
                <a:spcPct val="0"/>
              </a:spcAft>
              <a:buClrTx/>
              <a:buSzTx/>
              <a:buFont typeface="Wingdings 2" charset="0"/>
              <a:buChar char="î"/>
              <a:tabLst/>
              <a:defRPr/>
            </a:pP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ثقة</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نعمي 3: 16-18</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3975842588"/>
      </p:ext>
    </p:extLst>
  </p:cSld>
  <p:clrMapOvr>
    <a:masterClrMapping/>
  </p:clrMapOvr>
  <mc:AlternateContent xmlns:mc="http://schemas.openxmlformats.org/markup-compatibility/2006">
    <mc:Choice xmlns:p14="http://schemas.microsoft.com/office/powerpoint/2010/main" Requires="p14">
      <p:transition p14:dur="10">
        <p:randomBar dir="vert"/>
      </p:transition>
    </mc:Choice>
    <mc:Fallback>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891908"/>
                                        </p:tgtEl>
                                        <p:attrNameLst>
                                          <p:attrName>style.visibility</p:attrName>
                                        </p:attrNameLst>
                                      </p:cBhvr>
                                      <p:to>
                                        <p:strVal val="visible"/>
                                      </p:to>
                                    </p:set>
                                    <p:animEffect transition="in" filter="dissolve">
                                      <p:cBhvr>
                                        <p:cTn id="7" dur="75"/>
                                        <p:tgtEl>
                                          <p:spTgt spid="891908"/>
                                        </p:tgtEl>
                                      </p:cBhvr>
                                    </p:animEffect>
                                  </p:childTnLst>
                                </p:cTn>
                              </p:par>
                            </p:childTnLst>
                          </p:cTn>
                        </p:par>
                        <p:par>
                          <p:cTn id="8" fill="hold" nodeType="afterGroup">
                            <p:stCondLst>
                              <p:cond delay="40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891914"/>
                                        </p:tgtEl>
                                        <p:attrNameLst>
                                          <p:attrName>style.visibility</p:attrName>
                                        </p:attrNameLst>
                                      </p:cBhvr>
                                      <p:to>
                                        <p:strVal val="visible"/>
                                      </p:to>
                                    </p:set>
                                    <p:animEffect transition="in" filter="dissolve">
                                      <p:cBhvr>
                                        <p:cTn id="11" dur="75"/>
                                        <p:tgtEl>
                                          <p:spTgt spid="891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08" grpId="0" autoUpdateAnimBg="0"/>
      <p:bldP spid="891914" grpId="0"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1302" name="Picture 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951299" name="Text Box 3"/>
          <p:cNvSpPr txBox="1">
            <a:spLocks noChangeArrowheads="1"/>
          </p:cNvSpPr>
          <p:nvPr/>
        </p:nvSpPr>
        <p:spPr bwMode="auto">
          <a:xfrm>
            <a:off x="107504" y="3336925"/>
            <a:ext cx="9036496"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إذا افتقر أخوك فباع من ملكه يأتي وليه الأقرب إليه و يفك مبيع أخيه</a:t>
            </a:r>
            <a:endPar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sp>
        <p:nvSpPr>
          <p:cNvPr id="951300" name="Text Box 4"/>
          <p:cNvSpPr txBox="1">
            <a:spLocks noChangeArrowheads="1"/>
          </p:cNvSpPr>
          <p:nvPr/>
        </p:nvSpPr>
        <p:spPr bwMode="auto">
          <a:xfrm>
            <a:off x="4114800" y="6324600"/>
            <a:ext cx="4495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لاويين 25: 25</a:t>
            </a:r>
            <a:endPar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51301" name="Text Box 5"/>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الممتلكات</a:t>
            </a:r>
            <a:endParaRPr kumimoji="0" lang="en-US" sz="4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1398462622"/>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51299"/>
                                        </p:tgtEl>
                                        <p:attrNameLst>
                                          <p:attrName>style.visibility</p:attrName>
                                        </p:attrNameLst>
                                      </p:cBhvr>
                                      <p:to>
                                        <p:strVal val="visible"/>
                                      </p:to>
                                    </p:set>
                                    <p:animEffect transition="in" filter="dissolve">
                                      <p:cBhvr>
                                        <p:cTn id="7" dur="500"/>
                                        <p:tgtEl>
                                          <p:spTgt spid="951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1299"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2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52323" name="Text Box 3"/>
          <p:cNvSpPr txBox="1">
            <a:spLocks noChangeArrowheads="1"/>
          </p:cNvSpPr>
          <p:nvPr/>
        </p:nvSpPr>
        <p:spPr bwMode="auto">
          <a:xfrm>
            <a:off x="609600" y="1752600"/>
            <a:ext cx="80010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إذا سكن إخوة معاً و مات واحد منهم و ليس له ابن فلا تصر امرأة الميت إلى خارج لرجل أجنبي أخو زوجها يدخل عليها و يتخذها لنفسه زوجة و يقوم لها بواجب أخي الزوج</a:t>
            </a:r>
            <a:endParaRPr kumimoji="0" lang="en-US" sz="36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5232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تثنية 25: 5</a:t>
            </a:r>
            <a:endPar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52327"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الأجيال القادمة</a:t>
            </a:r>
            <a:endParaRPr kumimoji="0" lang="en-US" sz="4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86007698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84305"/>
            <a:ext cx="6900333" cy="52289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
            <a:ext cx="9143999" cy="1921933"/>
          </a:xfrm>
          <a:effectLst/>
        </p:spPr>
        <p:txBody>
          <a:bodyPr/>
          <a:lstStyle/>
          <a:p>
            <a:pPr>
              <a:defRPr/>
            </a:pPr>
            <a:r>
              <a:rPr lang="ar-JO" sz="6000" b="1" i="1" dirty="0">
                <a:solidFill>
                  <a:srgbClr val="800000"/>
                </a:solidFill>
                <a:effectLst>
                  <a:glow rad="127000">
                    <a:schemeClr val="bg1"/>
                  </a:glow>
                </a:effectLst>
                <a:latin typeface="Arial" panose="020B0604020202020204" pitchFamily="34" charset="0"/>
                <a:ea typeface="ＭＳ Ｐゴシック" charset="0"/>
                <a:cs typeface="Arial" panose="020B0604020202020204" pitchFamily="34" charset="0"/>
              </a:rPr>
              <a:t>كيف يكافئنا الله عندما نهتم بالآخرين </a:t>
            </a:r>
            <a:endParaRPr lang="en-US"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راعوث</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56657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744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57443" name="Text Box 3"/>
          <p:cNvSpPr txBox="1">
            <a:spLocks noChangeArrowheads="1"/>
          </p:cNvSpPr>
          <p:nvPr/>
        </p:nvSpPr>
        <p:spPr bwMode="auto">
          <a:xfrm>
            <a:off x="609600" y="1752600"/>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و البكر الذي تلده يقوم باسم أخيه الميت لئلا يمحى اسمه من إسرائيل</a:t>
            </a:r>
            <a:endParaRPr kumimoji="0" lang="en-US" sz="36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5744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تثنية 25: 6</a:t>
            </a:r>
            <a:endPar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57446" name="Text Box 6"/>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الأجيال القادمة</a:t>
            </a:r>
            <a:endParaRPr kumimoji="0" lang="en-US" sz="4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183440059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8466"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58467"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600" b="1" i="1" u="none" strike="noStrike" kern="1200" cap="none" spc="0" normalizeH="0" baseline="0" noProof="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58468"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تثنية 25: 7</a:t>
            </a:r>
            <a:endPar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58470"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600" b="1" i="1" u="none" strike="noStrike" kern="1200" cap="none" spc="0" normalizeH="0" baseline="0" noProof="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58472" name="Text Box 8"/>
          <p:cNvSpPr txBox="1">
            <a:spLocks noChangeArrowheads="1"/>
          </p:cNvSpPr>
          <p:nvPr/>
        </p:nvSpPr>
        <p:spPr bwMode="auto">
          <a:xfrm>
            <a:off x="609600" y="1660525"/>
            <a:ext cx="80010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و إن لم يرض الرجل أن يأخذ امرأة أخيه تصعد امرأة أخيه إلى الباب إلى الشيوخ و تقول قد أبى أخو زوجي أن يقيم لأخيه اسماً في إسرائيل لم يشأ أن يقوم لي بواجب أخي الزوج</a:t>
            </a:r>
            <a:endParaRPr kumimoji="0" lang="en-US" sz="36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58473"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الأجيال القادمة</a:t>
            </a:r>
            <a:endParaRPr kumimoji="0" lang="en-US" sz="4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395797423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6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62563"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600" b="1" i="1" u="none" strike="noStrike" kern="1200" cap="none" spc="0" normalizeH="0" baseline="0" noProof="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6256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تثنية 25: 8-9</a:t>
            </a:r>
            <a:endPar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62566"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600" b="1" i="1" u="none" strike="noStrike" kern="1200" cap="none" spc="0" normalizeH="0" baseline="0" noProof="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62567" name="Text Box 7"/>
          <p:cNvSpPr txBox="1">
            <a:spLocks noChangeArrowheads="1"/>
          </p:cNvSpPr>
          <p:nvPr/>
        </p:nvSpPr>
        <p:spPr bwMode="auto">
          <a:xfrm>
            <a:off x="609600" y="1736725"/>
            <a:ext cx="8001000" cy="175432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فيدعوه شيوخ مدينته و يتكلمون معه فإن أصر و قال لا أرضى أن أتخذها تتقدم امرأة أخيه إليه أمام أعين الشيوخ و تخلع نعله من رجله و تبصق في وجهه</a:t>
            </a:r>
            <a:endParaRPr kumimoji="0" lang="en-US" sz="36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62569"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الأجيال القادمة</a:t>
            </a:r>
            <a:endParaRPr kumimoji="0" lang="en-US" sz="4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122131661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3586"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63587"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600" b="1" i="1" u="none" strike="noStrike" kern="1200" cap="none" spc="0" normalizeH="0" baseline="0" noProof="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63588" name="Text Box 4"/>
          <p:cNvSpPr txBox="1">
            <a:spLocks noChangeArrowheads="1"/>
          </p:cNvSpPr>
          <p:nvPr/>
        </p:nvSpPr>
        <p:spPr bwMode="auto">
          <a:xfrm>
            <a:off x="4038600" y="6278563"/>
            <a:ext cx="5181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تثنية 25: 9-10</a:t>
            </a:r>
            <a:endPar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63590"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600" b="1" i="1" u="none" strike="noStrike" kern="1200" cap="none" spc="0" normalizeH="0" baseline="0" noProof="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63591" name="Text Box 7"/>
          <p:cNvSpPr txBox="1">
            <a:spLocks noChangeArrowheads="1"/>
          </p:cNvSpPr>
          <p:nvPr/>
        </p:nvSpPr>
        <p:spPr bwMode="auto">
          <a:xfrm>
            <a:off x="609600" y="1812925"/>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و تصرخ و تقول هكذا يفعل بالرجل الذي لا يبني بيت أخيه فيدعى اسمه في إسرائيل بيت مخلوع النعل</a:t>
            </a:r>
            <a:endParaRPr kumimoji="0" lang="en-US" sz="36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63593"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الأجيال القادمة</a:t>
            </a:r>
            <a:endParaRPr kumimoji="0" lang="en-US" sz="4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145707773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err="1">
                <a:solidFill>
                  <a:schemeClr val="bg1"/>
                </a:solidFill>
                <a:latin typeface="Arial" charset="0"/>
                <a:ea typeface="Osaka" charset="0"/>
                <a:cs typeface="Arial" charset="0"/>
              </a:rPr>
              <a:t>راعوث</a:t>
            </a:r>
            <a:r>
              <a:rPr lang="en-US" sz="8800" dirty="0">
                <a:solidFill>
                  <a:schemeClr val="bg1"/>
                </a:solidFill>
                <a:latin typeface="Arial" charset="0"/>
                <a:ea typeface="Osaka" charset="0"/>
                <a:cs typeface="Arial" charset="0"/>
              </a:rPr>
              <a:t> 4 </a:t>
            </a:r>
          </a:p>
        </p:txBody>
      </p:sp>
    </p:spTree>
    <p:extLst>
      <p:ext uri="{BB962C8B-B14F-4D97-AF65-F5344CB8AC3E}">
        <p14:creationId xmlns:p14="http://schemas.microsoft.com/office/powerpoint/2010/main" val="210242699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00"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3795" name="Text Box 3"/>
          <p:cNvSpPr txBox="1">
            <a:spLocks noChangeArrowheads="1"/>
          </p:cNvSpPr>
          <p:nvPr/>
        </p:nvSpPr>
        <p:spPr bwMode="auto">
          <a:xfrm>
            <a:off x="1219200" y="5149850"/>
            <a:ext cx="6705600" cy="15557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800" b="1" i="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قدم حافية</a:t>
            </a:r>
            <a:endParaRPr kumimoji="0" lang="en-US" sz="4800" b="1" i="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راعو</a:t>
            </a:r>
            <a:r>
              <a:rPr kumimoji="0" lang="ar-JO" sz="48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ث 4: 1-12</a:t>
            </a:r>
            <a:endParaRPr kumimoji="0" lang="en-US" sz="48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1167433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43121" name="Text Box 81"/>
          <p:cNvSpPr txBox="1">
            <a:spLocks noChangeArrowheads="1"/>
          </p:cNvSpPr>
          <p:nvPr/>
        </p:nvSpPr>
        <p:spPr bwMode="auto">
          <a:xfrm>
            <a:off x="0" y="593725"/>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r" defTabSz="914400" rtl="1" eaLnBrk="0" fontAlgn="base" latinLnBrk="0" hangingPunct="0">
              <a:lnSpc>
                <a:spcPct val="100000"/>
              </a:lnSpc>
              <a:spcBef>
                <a:spcPct val="0"/>
              </a:spcBef>
              <a:spcAft>
                <a:spcPct val="0"/>
              </a:spcAft>
              <a:buClrTx/>
              <a:buSzTx/>
              <a:buFont typeface="Wingdings 2" charset="0"/>
              <a:buChar char="î"/>
              <a:tabLst/>
              <a:defRPr/>
            </a:pP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رفض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الإلتزام</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4: 1-8</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p>
        </p:txBody>
      </p:sp>
      <p:sp>
        <p:nvSpPr>
          <p:cNvPr id="343144" name="Text Box 104"/>
          <p:cNvSpPr txBox="1">
            <a:spLocks noChangeArrowheads="1"/>
          </p:cNvSpPr>
          <p:nvPr/>
        </p:nvSpPr>
        <p:spPr bwMode="auto">
          <a:xfrm>
            <a:off x="0" y="1644650"/>
            <a:ext cx="9296400" cy="1860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 </a:t>
            </a:r>
            <a:r>
              <a:rPr kumimoji="0" lang="ar-JO"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عقد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الجلسة</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1-2</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 </a:t>
            </a:r>
            <a:r>
              <a:rPr kumimoji="0" lang="ar-JO"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دراسة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الحالة</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3-8</a:t>
            </a: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43145" name="Text Box 105"/>
          <p:cNvSpPr txBox="1">
            <a:spLocks noChangeArrowheads="1"/>
          </p:cNvSpPr>
          <p:nvPr/>
        </p:nvSpPr>
        <p:spPr bwMode="auto">
          <a:xfrm>
            <a:off x="685800" y="3716338"/>
            <a:ext cx="6858000" cy="16160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a:t>
            </a: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Monotype Sorts" charset="0"/>
                <a:ea typeface="ＭＳ Ｐゴシック" charset="0"/>
                <a:cs typeface="Times New Roman" charset="0"/>
              </a:rPr>
              <a:t>v</a:t>
            </a: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ar-JO" sz="4000" b="0"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الممتلكات 3-4</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endParaRP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a:t>
            </a: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Monotype Sorts" charset="0"/>
                <a:ea typeface="ＭＳ Ｐゴシック" charset="0"/>
                <a:cs typeface="Times New Roman" charset="0"/>
              </a:rPr>
              <a:t>v</a:t>
            </a: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ar-JO" sz="4000" b="0"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الأجيال القادمة 5-8</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endParaRPr>
          </a:p>
        </p:txBody>
      </p:sp>
    </p:spTree>
    <p:extLst>
      <p:ext uri="{BB962C8B-B14F-4D97-AF65-F5344CB8AC3E}">
        <p14:creationId xmlns:p14="http://schemas.microsoft.com/office/powerpoint/2010/main" val="72222320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20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44"/>
                                        </p:tgtEl>
                                        <p:attrNameLst>
                                          <p:attrName>style.visibility</p:attrName>
                                        </p:attrNameLst>
                                      </p:cBhvr>
                                      <p:to>
                                        <p:strVal val="visible"/>
                                      </p:to>
                                    </p:set>
                                    <p:animEffect transition="in" filter="dissolve">
                                      <p:cBhvr>
                                        <p:cTn id="11" dur="75"/>
                                        <p:tgtEl>
                                          <p:spTgt spid="343144"/>
                                        </p:tgtEl>
                                      </p:cBhvr>
                                    </p:animEffect>
                                  </p:childTnLst>
                                </p:cTn>
                              </p:par>
                            </p:childTnLst>
                          </p:cTn>
                        </p:par>
                        <p:par>
                          <p:cTn id="12" fill="hold" nodeType="afterGroup">
                            <p:stCondLst>
                              <p:cond delay="6300"/>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343145"/>
                                        </p:tgtEl>
                                        <p:attrNameLst>
                                          <p:attrName>style.visibility</p:attrName>
                                        </p:attrNameLst>
                                      </p:cBhvr>
                                      <p:to>
                                        <p:strVal val="visible"/>
                                      </p:to>
                                    </p:set>
                                    <p:animEffect transition="in" filter="dissolve">
                                      <p:cBhvr>
                                        <p:cTn id="15" dur="75"/>
                                        <p:tgtEl>
                                          <p:spTgt spid="343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44" grpId="0" autoUpdateAnimBg="0"/>
      <p:bldP spid="343145"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6418" name="Picture 2"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56419" name="Text Box 3"/>
          <p:cNvSpPr txBox="1">
            <a:spLocks noChangeArrowheads="1"/>
          </p:cNvSpPr>
          <p:nvPr/>
        </p:nvSpPr>
        <p:spPr bwMode="auto">
          <a:xfrm>
            <a:off x="0" y="593725"/>
            <a:ext cx="91440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r" defTabSz="914400" rtl="1" eaLnBrk="0" fontAlgn="base" latinLnBrk="0" hangingPunct="0">
              <a:lnSpc>
                <a:spcPct val="100000"/>
              </a:lnSpc>
              <a:spcBef>
                <a:spcPct val="0"/>
              </a:spcBef>
              <a:spcAft>
                <a:spcPct val="0"/>
              </a:spcAft>
              <a:buClrTx/>
              <a:buSzTx/>
              <a:buFont typeface="Wingdings 2" charset="0"/>
              <a:buChar char="î"/>
              <a:tabLst/>
              <a:defRPr/>
            </a:pP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الحصول على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الفرصة</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4: 9-12</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p>
        </p:txBody>
      </p:sp>
      <p:sp>
        <p:nvSpPr>
          <p:cNvPr id="956421" name="Text Box 5"/>
          <p:cNvSpPr txBox="1">
            <a:spLocks noChangeArrowheads="1"/>
          </p:cNvSpPr>
          <p:nvPr/>
        </p:nvSpPr>
        <p:spPr bwMode="auto">
          <a:xfrm>
            <a:off x="0" y="2224088"/>
            <a:ext cx="9144000" cy="2195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 </a:t>
            </a:r>
            <a:r>
              <a:rPr kumimoji="0" lang="ar-JO"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قبول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الواجبات</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9-10</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18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923925" marR="0" lvl="2" indent="-695325" algn="r" defTabSz="914400" rtl="1"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 </a:t>
            </a:r>
            <a:r>
              <a:rPr kumimoji="0" lang="ar-JO" sz="40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الشهادة على </a:t>
            </a:r>
            <a:r>
              <a:rPr kumimoji="0" lang="ar-JO" sz="4000" b="1" i="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القرار</a:t>
            </a:r>
            <a:r>
              <a:rPr kumimoji="0" lang="ar-JO" sz="40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11-12</a:t>
            </a: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9000719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956421"/>
                                        </p:tgtEl>
                                        <p:attrNameLst>
                                          <p:attrName>style.visibility</p:attrName>
                                        </p:attrNameLst>
                                      </p:cBhvr>
                                      <p:to>
                                        <p:strVal val="visible"/>
                                      </p:to>
                                    </p:set>
                                    <p:animEffect transition="in" filter="dissolve">
                                      <p:cBhvr>
                                        <p:cTn id="7" dur="75"/>
                                        <p:tgtEl>
                                          <p:spTgt spid="956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6421" grpId="0"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3352" name="Group 8"/>
          <p:cNvGrpSpPr>
            <a:grpSpLocks/>
          </p:cNvGrpSpPr>
          <p:nvPr/>
        </p:nvGrpSpPr>
        <p:grpSpPr bwMode="auto">
          <a:xfrm>
            <a:off x="0" y="-9525"/>
            <a:ext cx="9144000" cy="6867525"/>
            <a:chOff x="0" y="0"/>
            <a:chExt cx="5760" cy="4326"/>
          </a:xfrm>
        </p:grpSpPr>
        <p:pic>
          <p:nvPicPr>
            <p:cNvPr id="953351" name="Picture 7"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5136" y="0"/>
              <a:ext cx="624" cy="4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953350" name="Picture 6" descr="c:\windows\TEMP\auto0.bmp"/>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0"/>
              <a:ext cx="3024" cy="4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953347" name="Picture 3" descr="c:\windows\TEMP\auto0.bmp"/>
            <p:cNvPicPr>
              <a:picLocks noChangeAspect="1" noChangeArrowheads="1"/>
            </p:cNvPicPr>
            <p:nvPr/>
          </p:nvPicPr>
          <p:blipFill>
            <a:blip r:embed="rId5" cstate="screen">
              <a:lum bright="-12000"/>
              <a:extLst>
                <a:ext uri="{28A0092B-C50C-407E-A947-70E740481C1C}">
                  <a14:useLocalDpi xmlns:a14="http://schemas.microsoft.com/office/drawing/2010/main"/>
                </a:ext>
              </a:extLst>
            </a:blip>
            <a:srcRect/>
            <a:stretch>
              <a:fillRect/>
            </a:stretch>
          </p:blipFill>
          <p:spPr bwMode="auto">
            <a:xfrm>
              <a:off x="432" y="0"/>
              <a:ext cx="4992" cy="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53357" name="Text Box 13"/>
          <p:cNvSpPr txBox="1">
            <a:spLocks noChangeArrowheads="1"/>
          </p:cNvSpPr>
          <p:nvPr/>
        </p:nvSpPr>
        <p:spPr bwMode="auto">
          <a:xfrm>
            <a:off x="1524000" y="152400"/>
            <a:ext cx="62484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tx1">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000000"/>
                </a:solidFill>
                <a:effectLst/>
                <a:uLnTx/>
                <a:uFillTx/>
                <a:latin typeface="Arial"/>
                <a:ea typeface="ＭＳ Ｐゴシック" charset="0"/>
                <a:cs typeface="Arial"/>
              </a:rPr>
              <a:t>الفداء</a:t>
            </a:r>
            <a:endParaRPr kumimoji="0" lang="en-US" sz="4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18324131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0"/>
            <a:ext cx="9144000" cy="6858000"/>
            <a:chOff x="0" y="0"/>
            <a:chExt cx="9144000" cy="6858000"/>
          </a:xfrm>
        </p:grpSpPr>
        <p:sp>
          <p:nvSpPr>
            <p:cNvPr id="1061891"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061892"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61893" name="Text Box 5"/>
          <p:cNvSpPr txBox="1">
            <a:spLocks noChangeArrowheads="1"/>
          </p:cNvSpPr>
          <p:nvPr/>
        </p:nvSpPr>
        <p:spPr bwMode="auto">
          <a:xfrm>
            <a:off x="51816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57150" marR="0" lvl="0" indent="-5715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أفسس 1: 14</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061894" name="Text Box 6"/>
          <p:cNvSpPr txBox="1">
            <a:spLocks noChangeArrowheads="1"/>
          </p:cNvSpPr>
          <p:nvPr/>
        </p:nvSpPr>
        <p:spPr bwMode="auto">
          <a:xfrm>
            <a:off x="5292080" y="2270125"/>
            <a:ext cx="3810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uLnTx/>
                <a:uFillTx/>
                <a:latin typeface="Arial"/>
                <a:ea typeface="ＭＳ Ｐゴシック" charset="0"/>
                <a:cs typeface="Arial"/>
              </a:rPr>
              <a:t>لفداء المقتنى</a:t>
            </a:r>
            <a:endPar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061895" name="Text Box 7"/>
          <p:cNvSpPr txBox="1">
            <a:spLocks noChangeArrowheads="1"/>
          </p:cNvSpPr>
          <p:nvPr/>
        </p:nvSpPr>
        <p:spPr bwMode="auto">
          <a:xfrm>
            <a:off x="0" y="152400"/>
            <a:ext cx="91440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a:ea typeface="ＭＳ Ｐゴシック" charset="0"/>
                <a:cs typeface="Arial"/>
              </a:rPr>
              <a:t>الممتلكات</a:t>
            </a:r>
            <a:endPar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333118692"/>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ar-JO" sz="5400" b="1" dirty="0">
                <a:solidFill>
                  <a:schemeClr val="tx1"/>
                </a:solidFill>
                <a:latin typeface="Arial" panose="020B0604020202020204" pitchFamily="34" charset="0"/>
                <a:ea typeface="ＭＳ Ｐゴシック" charset="0"/>
                <a:cs typeface="Arial" panose="020B0604020202020204" pitchFamily="34" charset="0"/>
              </a:rPr>
              <a:t>دعونا ندرس</a:t>
            </a:r>
            <a:br>
              <a:rPr lang="ar-JO" sz="5400" b="1" dirty="0">
                <a:solidFill>
                  <a:schemeClr val="tx1"/>
                </a:solidFill>
                <a:latin typeface="Arial" panose="020B0604020202020204" pitchFamily="34" charset="0"/>
                <a:ea typeface="ＭＳ Ｐゴシック" charset="0"/>
                <a:cs typeface="Arial" panose="020B0604020202020204" pitchFamily="34" charset="0"/>
              </a:rPr>
            </a:br>
            <a:r>
              <a:rPr lang="ar-JO" sz="5400" b="1" dirty="0">
                <a:solidFill>
                  <a:schemeClr val="tx1"/>
                </a:solidFill>
                <a:latin typeface="Arial" panose="020B0604020202020204" pitchFamily="34" charset="0"/>
                <a:ea typeface="ＭＳ Ｐゴシック" charset="0"/>
                <a:cs typeface="Arial" panose="020B0604020202020204" pitchFamily="34" charset="0"/>
              </a:rPr>
              <a:t>الكلمة المقدسة</a:t>
            </a:r>
            <a:endParaRPr lang="en-US" sz="54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الكتاب المقدس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سفراً سفراً</a:t>
            </a:r>
            <a:endParaRPr kumimoji="0" lang="en-US"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تكوين</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46353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63941" name="Text Box 5"/>
          <p:cNvSpPr txBox="1">
            <a:spLocks noChangeArrowheads="1"/>
          </p:cNvSpPr>
          <p:nvPr/>
        </p:nvSpPr>
        <p:spPr bwMode="auto">
          <a:xfrm>
            <a:off x="51816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57150" marR="0" lvl="0" indent="-5715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يعقوب 1: 18</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063942" name="Text Box 6"/>
          <p:cNvSpPr txBox="1">
            <a:spLocks noChangeArrowheads="1"/>
          </p:cNvSpPr>
          <p:nvPr/>
        </p:nvSpPr>
        <p:spPr bwMode="auto">
          <a:xfrm>
            <a:off x="5257800" y="914400"/>
            <a:ext cx="3505200" cy="175432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uLnTx/>
                <a:uFillTx/>
                <a:latin typeface="Arial"/>
                <a:ea typeface="ＭＳ Ｐゴシック" charset="0"/>
                <a:cs typeface="Arial"/>
              </a:rPr>
              <a:t>شاء فولدنا بكلمة الحق لكي نكون باكورة من خلائقه</a:t>
            </a:r>
            <a:endPar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063943"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a:ea typeface="ＭＳ Ｐゴシック" charset="0"/>
                <a:cs typeface="Arial"/>
              </a:rPr>
              <a:t>الأجيال القادمة</a:t>
            </a:r>
            <a:endPar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44976674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الفداء</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الإحتياج</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الفادي</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الفدية</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القبول</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مرتبط       لديه الرغبة قادر  </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endPar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89017162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الفداء</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الإحتياج</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الفادي</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الفدية</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القبول</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مرتبط       لديه الرغبة قادر  </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endPar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404352978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الفداء</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الإحتياج</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الفادي</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الفدية</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القبول</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مرتبط       لديه الرغبة قادر  </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endPar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13653609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0211" name="Text Box 3"/>
          <p:cNvSpPr txBox="1">
            <a:spLocks noChangeArrowheads="1"/>
          </p:cNvSpPr>
          <p:nvPr/>
        </p:nvSpPr>
        <p:spPr bwMode="auto">
          <a:xfrm>
            <a:off x="51054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57150" marR="0" lvl="0" indent="-5715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أفسس 2: 1-2</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90212" name="Text Box 4"/>
          <p:cNvSpPr txBox="1">
            <a:spLocks noChangeArrowheads="1"/>
          </p:cNvSpPr>
          <p:nvPr/>
        </p:nvSpPr>
        <p:spPr bwMode="auto">
          <a:xfrm>
            <a:off x="755576" y="332656"/>
            <a:ext cx="8229600" cy="132343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Arial"/>
                <a:ea typeface="ＭＳ Ｐゴシック" charset="0"/>
                <a:cs typeface="Arial"/>
              </a:rPr>
              <a:t>و أنتم أذ كنتم أمواتاً بالذنوب و الخطايا التي سلكتم فيها قبلاً حسب دهر هذا العالم</a:t>
            </a:r>
            <a:endParaRPr kumimoji="0" lang="en-US" sz="40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90216" name="Text Box 8"/>
          <p:cNvSpPr txBox="1">
            <a:spLocks noChangeArrowheads="1"/>
          </p:cNvSpPr>
          <p:nvPr/>
        </p:nvSpPr>
        <p:spPr bwMode="auto">
          <a:xfrm>
            <a:off x="4946576" y="2340263"/>
            <a:ext cx="4038600" cy="255454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Arial"/>
                <a:ea typeface="ＭＳ Ｐゴシック" charset="0"/>
                <a:cs typeface="Arial"/>
              </a:rPr>
              <a:t>حسب رئيس سبطان الهواء الروح الذي يعمل الآن في أبناء المعصية</a:t>
            </a:r>
            <a:endParaRPr kumimoji="0" lang="en-US" sz="4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55697427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2259" name="Text Box 3"/>
          <p:cNvSpPr txBox="1">
            <a:spLocks noChangeArrowheads="1"/>
          </p:cNvSpPr>
          <p:nvPr/>
        </p:nvSpPr>
        <p:spPr bwMode="auto">
          <a:xfrm>
            <a:off x="4567808"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57150" marR="0" lvl="0" indent="-57150" algn="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أفسس 2: 3</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92260" name="Text Box 4"/>
          <p:cNvSpPr txBox="1">
            <a:spLocks noChangeArrowheads="1"/>
          </p:cNvSpPr>
          <p:nvPr/>
        </p:nvSpPr>
        <p:spPr bwMode="auto">
          <a:xfrm>
            <a:off x="323528" y="635204"/>
            <a:ext cx="8511480" cy="5847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uLnTx/>
                <a:uFillTx/>
                <a:latin typeface="Arial"/>
                <a:ea typeface="ＭＳ Ｐゴシック" charset="0"/>
                <a:cs typeface="Arial"/>
              </a:rPr>
              <a:t>الذين نحن أيضاً جميعاً تصرفنا قبلاً بينهم في شهوات جسدنا</a:t>
            </a:r>
            <a:endParaRPr kumimoji="0" lang="en-US" sz="32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92264" name="Text Box 8"/>
          <p:cNvSpPr txBox="1">
            <a:spLocks noChangeArrowheads="1"/>
          </p:cNvSpPr>
          <p:nvPr/>
        </p:nvSpPr>
        <p:spPr bwMode="auto">
          <a:xfrm>
            <a:off x="5710808" y="2132856"/>
            <a:ext cx="3124200" cy="206210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uLnTx/>
                <a:uFillTx/>
                <a:latin typeface="Arial"/>
                <a:ea typeface="ＭＳ Ｐゴシック" charset="0"/>
                <a:cs typeface="Arial"/>
              </a:rPr>
              <a:t>عاملين مشيئات الجسد و الأفكار و كنا بالطبيعة أبناء الغضب كالباقين أيضاً</a:t>
            </a:r>
            <a:endParaRPr kumimoji="0" lang="en-US" sz="18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28035583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الفداء</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الإحتياج</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الفادي</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الفدية</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القبول</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مرتبط       لديه الرغبة قادر  </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endPar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89530336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الفداء</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الإحتياج</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الفادي</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الفدية</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القبول</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مرتبط       لديه الرغبة قادر  </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endPar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015763742"/>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الفداء</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الإحتياج</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الفادي</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الفدية</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القبول</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مرتبط       لديه الرغبة قادر  </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endPar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34251096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4307" name="Text Box 3"/>
          <p:cNvSpPr txBox="1">
            <a:spLocks noChangeArrowheads="1"/>
          </p:cNvSpPr>
          <p:nvPr/>
        </p:nvSpPr>
        <p:spPr bwMode="auto">
          <a:xfrm>
            <a:off x="471797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57150" marR="0" lvl="0" indent="-5715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عبرانيين 2: 14-15</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94308" name="Text Box 4"/>
          <p:cNvSpPr txBox="1">
            <a:spLocks noChangeArrowheads="1"/>
          </p:cNvSpPr>
          <p:nvPr/>
        </p:nvSpPr>
        <p:spPr bwMode="auto">
          <a:xfrm>
            <a:off x="195943" y="707212"/>
            <a:ext cx="8789233" cy="5847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uLnTx/>
                <a:uFillTx/>
                <a:latin typeface="Arial"/>
                <a:ea typeface="ＭＳ Ｐゴシック" charset="0"/>
                <a:cs typeface="Arial"/>
              </a:rPr>
              <a:t>فإذ قد تشارك الأولاد في اللحم و الدم اشترك هو أيضاً كذلك فيهما</a:t>
            </a:r>
            <a:endParaRPr kumimoji="0" lang="en-US" sz="32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94316" name="Text Box 12"/>
          <p:cNvSpPr txBox="1">
            <a:spLocks noChangeArrowheads="1"/>
          </p:cNvSpPr>
          <p:nvPr/>
        </p:nvSpPr>
        <p:spPr bwMode="auto">
          <a:xfrm>
            <a:off x="5098976" y="2209800"/>
            <a:ext cx="3886200"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uLnTx/>
                <a:uFillTx/>
                <a:latin typeface="Arial"/>
                <a:ea typeface="ＭＳ Ｐゴシック" charset="0"/>
                <a:cs typeface="Arial"/>
              </a:rPr>
              <a:t>لكي يبيد بالموت ذاك الذي له سلطان الموت أي إبليس</a:t>
            </a:r>
            <a:endParaRPr kumimoji="0" lang="en-US" sz="18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093038636"/>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People 0600"/>
          <p:cNvPicPr>
            <a:picLocks noChangeAspect="1" noChangeArrowheads="1"/>
          </p:cNvPicPr>
          <p:nvPr/>
        </p:nvPicPr>
        <p:blipFill>
          <a:blip r:embed="rId3"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59" name="Text Box 3"/>
          <p:cNvSpPr txBox="1">
            <a:spLocks noChangeArrowheads="1"/>
          </p:cNvSpPr>
          <p:nvPr/>
        </p:nvSpPr>
        <p:spPr bwMode="auto">
          <a:xfrm>
            <a:off x="0" y="2514599"/>
            <a:ext cx="9143999" cy="2934879"/>
          </a:xfrm>
          <a:prstGeom prst="rect">
            <a:avLst/>
          </a:prstGeom>
          <a:noFill/>
          <a:ln w="9525">
            <a:noFill/>
            <a:miter lim="800000"/>
            <a:headEnd/>
            <a:tailEnd/>
          </a:ln>
          <a:effectLst/>
        </p:spPr>
        <p:txBody>
          <a:bodyPr/>
          <a:lstStyle>
            <a:defPPr>
              <a:defRPr lang="en-US"/>
            </a:defPPr>
            <a:lvl1pPr marL="342900" indent="-342900" algn="ctr" defTabSz="914400" fontAlgn="base">
              <a:spcBef>
                <a:spcPct val="20000"/>
              </a:spcBef>
              <a:spcAft>
                <a:spcPct val="0"/>
              </a:spcAft>
              <a:buFontTx/>
              <a:buBlip>
                <a:blip r:embed="rId4"/>
              </a:buBlip>
              <a:defRPr sz="2800" b="1">
                <a:solidFill>
                  <a:srgbClr val="FFFFFF"/>
                </a:solidFill>
                <a:effectLst>
                  <a:glow rad="228600">
                    <a:srgbClr val="000000"/>
                  </a:glow>
                </a:effectLst>
                <a:latin typeface="Arial"/>
                <a:ea typeface="宋体" pitchFamily="-111" charset="-122"/>
                <a:cs typeface="Arial"/>
              </a:defRPr>
            </a:lvl1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000" b="1" i="1"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في تلك الأيام لم يكن ملك في إسرائيل                    كل واحد عمل ما حسن في عينيه</a:t>
            </a:r>
            <a:endParaRPr kumimoji="0" lang="en-US" sz="4000" b="1" i="1"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40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قضاة 21: 25</a:t>
            </a:r>
            <a:endParaRPr kumimoji="0" lang="en-US" sz="40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186</a:t>
            </a:r>
          </a:p>
        </p:txBody>
      </p:sp>
      <p:sp>
        <p:nvSpPr>
          <p:cNvPr id="45062" name="Rectangle 6"/>
          <p:cNvSpPr>
            <a:spLocks noChangeArrowheads="1"/>
          </p:cNvSpPr>
          <p:nvPr/>
        </p:nvSpPr>
        <p:spPr bwMode="auto">
          <a:xfrm>
            <a:off x="0" y="6019800"/>
            <a:ext cx="9144000" cy="609600"/>
          </a:xfrm>
          <a:prstGeom prst="rect">
            <a:avLst/>
          </a:prstGeom>
          <a:noFill/>
          <a:ln w="9525">
            <a:noFill/>
            <a:miter lim="800000"/>
            <a:headEnd/>
            <a:tailEnd/>
          </a:ln>
          <a:effectLst/>
        </p:spPr>
        <p:txBody>
          <a:bodyPr/>
          <a:lstStyle/>
          <a:p>
            <a:pPr marL="342900" marR="0" lvl="0" indent="-342900" algn="ctr" defTabSz="914400" rtl="1" eaLnBrk="1" fontAlgn="base" latinLnBrk="0" hangingPunct="1">
              <a:lnSpc>
                <a:spcPct val="100000"/>
              </a:lnSpc>
              <a:spcBef>
                <a:spcPct val="20000"/>
              </a:spcBef>
              <a:spcAft>
                <a:spcPct val="0"/>
              </a:spcAft>
              <a:buClrTx/>
              <a:buSzTx/>
              <a:buFontTx/>
              <a:buBlip>
                <a:blip r:embed="rId4"/>
              </a:buBlip>
              <a:tabLst/>
              <a:defRPr/>
            </a:pPr>
            <a:r>
              <a:rPr kumimoji="0" lang="ar-JO" altLang="zh-CN" sz="28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 حدثت قصة راعوث في فترة القضاة (1: 1)</a:t>
            </a:r>
            <a:r>
              <a:rPr kumimoji="0" lang="en-US" altLang="zh-CN" sz="28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  </a:t>
            </a:r>
          </a:p>
        </p:txBody>
      </p:sp>
      <p:sp>
        <p:nvSpPr>
          <p:cNvPr id="59398" name="Rectangle 7"/>
          <p:cNvSpPr>
            <a:spLocks noGrp="1" noChangeArrowheads="1"/>
          </p:cNvSpPr>
          <p:nvPr>
            <p:ph type="title" idx="4294967295"/>
          </p:nvPr>
        </p:nvSpPr>
        <p:spPr>
          <a:xfrm>
            <a:off x="2057400" y="304800"/>
            <a:ext cx="5029200" cy="838200"/>
          </a:xfrm>
          <a:solidFill>
            <a:schemeClr val="tx1"/>
          </a:solidFill>
          <a:ln cap="flat">
            <a:solidFill>
              <a:schemeClr val="tx1"/>
            </a:solidFill>
            <a:miter lim="800000"/>
            <a:headEnd/>
            <a:tailEnd/>
          </a:ln>
        </p:spPr>
        <p:txBody>
          <a:bodyPr anchor="ctr" anchorCtr="1"/>
          <a:lstStyle/>
          <a:p>
            <a:pPr algn="ctr" eaLnBrk="1" hangingPunct="1"/>
            <a:r>
              <a:rPr lang="ar-JO" b="1" dirty="0">
                <a:solidFill>
                  <a:schemeClr val="bg1"/>
                </a:solidFill>
                <a:ea typeface="ＭＳ Ｐゴシック" charset="0"/>
              </a:rPr>
              <a:t>المناسبة</a:t>
            </a:r>
            <a:endParaRPr lang="en-US" b="1" dirty="0">
              <a:solidFill>
                <a:schemeClr val="bg1"/>
              </a:solidFill>
              <a:ea typeface="ＭＳ Ｐゴシック" charset="0"/>
            </a:endParaRPr>
          </a:p>
        </p:txBody>
      </p:sp>
    </p:spTree>
    <p:extLst>
      <p:ext uri="{BB962C8B-B14F-4D97-AF65-F5344CB8AC3E}">
        <p14:creationId xmlns:p14="http://schemas.microsoft.com/office/powerpoint/2010/main" val="33552477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062">
                                            <p:txEl>
                                              <p:pRg st="0" end="0"/>
                                            </p:txEl>
                                          </p:spTgt>
                                        </p:tgtEl>
                                        <p:attrNameLst>
                                          <p:attrName>style.visibility</p:attrName>
                                        </p:attrNameLst>
                                      </p:cBhvr>
                                      <p:to>
                                        <p:strVal val="visible"/>
                                      </p:to>
                                    </p:set>
                                    <p:anim calcmode="lin" valueType="num">
                                      <p:cBhvr additive="base">
                                        <p:cTn id="7" dur="500" fill="hold"/>
                                        <p:tgtEl>
                                          <p:spTgt spid="450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0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2" grpId="0" build="p" autoUpdateAnimBg="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46534" name="Text Box 6"/>
          <p:cNvSpPr txBox="1">
            <a:spLocks noChangeArrowheads="1"/>
          </p:cNvSpPr>
          <p:nvPr/>
        </p:nvSpPr>
        <p:spPr bwMode="auto">
          <a:xfrm>
            <a:off x="395536" y="288925"/>
            <a:ext cx="8610600"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uLnTx/>
                <a:uFillTx/>
                <a:latin typeface="Arial"/>
                <a:ea typeface="ＭＳ Ｐゴシック" charset="0"/>
                <a:cs typeface="Arial"/>
              </a:rPr>
              <a:t>و يعتق أولئك الذين خوفاً من الموت كانوا جميعاً كل حياتهم تحت العبودية</a:t>
            </a:r>
            <a:endParaRPr kumimoji="0" lang="en-US" sz="32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046536" name="Text Box 8"/>
          <p:cNvSpPr txBox="1">
            <a:spLocks noChangeArrowheads="1"/>
          </p:cNvSpPr>
          <p:nvPr/>
        </p:nvSpPr>
        <p:spPr bwMode="auto">
          <a:xfrm>
            <a:off x="4953000" y="6019800"/>
            <a:ext cx="41910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57150" marR="0" lvl="0" indent="-5715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عبرانيين 2: 15</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01170399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6356" name="Text Box 4"/>
          <p:cNvSpPr txBox="1">
            <a:spLocks noChangeArrowheads="1"/>
          </p:cNvSpPr>
          <p:nvPr/>
        </p:nvSpPr>
        <p:spPr bwMode="auto">
          <a:xfrm>
            <a:off x="755576" y="603845"/>
            <a:ext cx="8229600" cy="9541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1" u="none" strike="noStrike" kern="1200" cap="none" spc="0" normalizeH="0" baseline="0" noProof="0" dirty="0">
                <a:ln>
                  <a:noFill/>
                </a:ln>
                <a:solidFill>
                  <a:srgbClr val="FFFFFF"/>
                </a:solidFill>
                <a:effectLst/>
                <a:uLnTx/>
                <a:uFillTx/>
                <a:latin typeface="Arial"/>
                <a:ea typeface="ＭＳ Ｐゴシック" charset="0"/>
                <a:cs typeface="Arial"/>
              </a:rPr>
              <a:t>من ثم كان ينبغي أن يشبه إخوته في كل شيء لكي يكون رحيماً و رئيس كهنة</a:t>
            </a:r>
            <a:endParaRPr kumimoji="0" lang="en-US" sz="28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96363" name="Text Box 11"/>
          <p:cNvSpPr txBox="1">
            <a:spLocks noChangeArrowheads="1"/>
          </p:cNvSpPr>
          <p:nvPr/>
        </p:nvSpPr>
        <p:spPr bwMode="auto">
          <a:xfrm>
            <a:off x="471797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57150" marR="0" lvl="0" indent="-5715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Hebrews 2:17 (NIV)</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96364" name="Text Box 12"/>
          <p:cNvSpPr txBox="1">
            <a:spLocks noChangeArrowheads="1"/>
          </p:cNvSpPr>
          <p:nvPr/>
        </p:nvSpPr>
        <p:spPr bwMode="auto">
          <a:xfrm>
            <a:off x="5022776" y="1916832"/>
            <a:ext cx="3962400" cy="9541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1" u="none" strike="noStrike" kern="1200" cap="none" spc="0" normalizeH="0" baseline="0" noProof="0" dirty="0">
                <a:ln>
                  <a:noFill/>
                </a:ln>
                <a:solidFill>
                  <a:srgbClr val="FFFFFF"/>
                </a:solidFill>
                <a:effectLst/>
                <a:uLnTx/>
                <a:uFillTx/>
                <a:latin typeface="Arial"/>
                <a:ea typeface="ＭＳ Ｐゴシック" charset="0"/>
                <a:cs typeface="Arial"/>
              </a:rPr>
              <a:t>أميناً في ما لله حتى يكفر خطايا الشعب</a:t>
            </a:r>
            <a:endParaRPr kumimoji="0" lang="en-US" sz="28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224067406"/>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الفداء</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الإحتياج</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الفادي</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الفدية</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القبول</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مرتبط       لديه الرغبة قادر  </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endPar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645366152"/>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الفداء</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الإحتياج</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الفادي</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الفدية</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القبول</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مرتبط       لديه الرغبة قادر  </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endPar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400577031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4787" name="Text Box 3"/>
          <p:cNvSpPr txBox="1">
            <a:spLocks noChangeArrowheads="1"/>
          </p:cNvSpPr>
          <p:nvPr/>
        </p:nvSpPr>
        <p:spPr bwMode="auto">
          <a:xfrm>
            <a:off x="52578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57150" marR="0" lvl="0" indent="-5715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فيلبي 2: 8</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014788" name="Text Box 4"/>
          <p:cNvSpPr txBox="1">
            <a:spLocks noChangeArrowheads="1"/>
          </p:cNvSpPr>
          <p:nvPr/>
        </p:nvSpPr>
        <p:spPr bwMode="auto">
          <a:xfrm>
            <a:off x="179512" y="76200"/>
            <a:ext cx="8964488"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uLnTx/>
                <a:uFillTx/>
                <a:latin typeface="Arial"/>
                <a:ea typeface="ＭＳ Ｐゴシック" charset="0"/>
                <a:cs typeface="Arial"/>
              </a:rPr>
              <a:t>و إذ وجد في الهيئة كإنسان وضع نفسه و أطاع حتى الموت موت الصليب</a:t>
            </a:r>
            <a:endParaRPr kumimoji="0" lang="en-US" sz="32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91618069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08643" name="Text Box 3"/>
          <p:cNvSpPr txBox="1">
            <a:spLocks noChangeArrowheads="1"/>
          </p:cNvSpPr>
          <p:nvPr/>
        </p:nvSpPr>
        <p:spPr bwMode="auto">
          <a:xfrm>
            <a:off x="5004048" y="6019800"/>
            <a:ext cx="4032448"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57150" marR="0" lvl="0" indent="-5715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 بطرس 2: 24</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008644" name="Text Box 4"/>
          <p:cNvSpPr txBox="1">
            <a:spLocks noChangeArrowheads="1"/>
          </p:cNvSpPr>
          <p:nvPr/>
        </p:nvSpPr>
        <p:spPr bwMode="auto">
          <a:xfrm>
            <a:off x="104503" y="76200"/>
            <a:ext cx="8931993"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uLnTx/>
                <a:uFillTx/>
                <a:latin typeface="Arial"/>
                <a:ea typeface="ＭＳ Ｐゴシック" charset="0"/>
                <a:cs typeface="Arial"/>
              </a:rPr>
              <a:t>الذي حمل هو نفسيه خطايانا في جسده على الخشبة لكي نموت عن الخطايا فنحيا للبر الذي بجلدته شفيتم</a:t>
            </a:r>
            <a:endParaRPr kumimoji="0" lang="en-US" sz="32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96328429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06595" name="Text Box 3"/>
          <p:cNvSpPr txBox="1">
            <a:spLocks noChangeArrowheads="1"/>
          </p:cNvSpPr>
          <p:nvPr/>
        </p:nvSpPr>
        <p:spPr bwMode="auto">
          <a:xfrm>
            <a:off x="54102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57150" marR="0" lvl="0" indent="-5715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أفسس 1: 7</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006596" name="Text Box 4"/>
          <p:cNvSpPr txBox="1">
            <a:spLocks noChangeArrowheads="1"/>
          </p:cNvSpPr>
          <p:nvPr/>
        </p:nvSpPr>
        <p:spPr bwMode="auto">
          <a:xfrm>
            <a:off x="179512" y="419180"/>
            <a:ext cx="8712968" cy="5847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uLnTx/>
                <a:uFillTx/>
                <a:latin typeface="Arial"/>
                <a:ea typeface="ＭＳ Ｐゴシック" charset="0"/>
                <a:cs typeface="Arial"/>
              </a:rPr>
              <a:t>الذي فيه لنا الفداء بدمه غفران الخطايا حسب غنى نعمته</a:t>
            </a:r>
            <a:endParaRPr kumimoji="0" lang="en-US" sz="32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74427990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الفداء</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الإحتياج</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الفادي</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الفدية</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القبول</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مرتبط       لديه الرغبة قادر  </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endPar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77980868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الفداء</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الإحتياج</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الفادي</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الفدية</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القبول</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مرتبط       لديه الرغبة قادر  </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endParaRPr kumimoji="0" lang="ar-JO"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52490278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2739" name="Text Box 3"/>
          <p:cNvSpPr txBox="1">
            <a:spLocks noChangeArrowheads="1"/>
          </p:cNvSpPr>
          <p:nvPr/>
        </p:nvSpPr>
        <p:spPr bwMode="auto">
          <a:xfrm>
            <a:off x="5638800" y="6019800"/>
            <a:ext cx="3505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57150" marR="0" lvl="0" indent="-5715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يوحنا 3: 16</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012740" name="Text Box 4"/>
          <p:cNvSpPr txBox="1">
            <a:spLocks noChangeArrowheads="1"/>
          </p:cNvSpPr>
          <p:nvPr/>
        </p:nvSpPr>
        <p:spPr bwMode="auto">
          <a:xfrm>
            <a:off x="313509" y="76200"/>
            <a:ext cx="8449491"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uLnTx/>
                <a:uFillTx/>
                <a:latin typeface="Arial"/>
                <a:ea typeface="ＭＳ Ｐゴシック" charset="0"/>
                <a:cs typeface="Arial"/>
              </a:rPr>
              <a:t>لأنه هكذا أحب الله العالم حتى بذل ابنه الوحيد لكي لا يهلك كل من يؤمن به بل تكون له الحياة الأبدية</a:t>
            </a:r>
            <a:endParaRPr kumimoji="0" lang="en-US" sz="32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98163664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Blueprint">
  <a:themeElements>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fontScheme name="Blueprin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ueprint 1">
        <a:dk1>
          <a:srgbClr val="000000"/>
        </a:dk1>
        <a:lt1>
          <a:srgbClr val="FFFFFF"/>
        </a:lt1>
        <a:dk2>
          <a:srgbClr val="40458C"/>
        </a:dk2>
        <a:lt2>
          <a:srgbClr val="FFFFCC"/>
        </a:lt2>
        <a:accent1>
          <a:srgbClr val="8D8DB3"/>
        </a:accent1>
        <a:accent2>
          <a:srgbClr val="B2B2B2"/>
        </a:accent2>
        <a:accent3>
          <a:srgbClr val="AFB0C5"/>
        </a:accent3>
        <a:accent4>
          <a:srgbClr val="DADADA"/>
        </a:accent4>
        <a:accent5>
          <a:srgbClr val="C5C5D6"/>
        </a:accent5>
        <a:accent6>
          <a:srgbClr val="A1A1A1"/>
        </a:accent6>
        <a:hlink>
          <a:srgbClr val="6F89F7"/>
        </a:hlink>
        <a:folHlink>
          <a:srgbClr val="4F56AD"/>
        </a:folHlink>
      </a:clrScheme>
      <a:clrMap bg1="dk2" tx1="lt1" bg2="dk1" tx2="lt2" accent1="accent1" accent2="accent2" accent3="accent3" accent4="accent4" accent5="accent5" accent6="accent6" hlink="hlink" folHlink="folHlink"/>
    </a:extraClrScheme>
    <a:extraClrScheme>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clrMap bg1="lt1" tx1="dk1" bg2="lt2" tx2="dk2" accent1="accent1" accent2="accent2" accent3="accent3" accent4="accent4" accent5="accent5" accent6="accent6" hlink="hlink" folHlink="folHlink"/>
    </a:extraClrScheme>
    <a:extraClrScheme>
      <a:clrScheme name="Blueprint 3">
        <a:dk1>
          <a:srgbClr val="000000"/>
        </a:dk1>
        <a:lt1>
          <a:srgbClr val="FFFFFF"/>
        </a:lt1>
        <a:dk2>
          <a:srgbClr val="4D4D4D"/>
        </a:dk2>
        <a:lt2>
          <a:srgbClr val="B2B2B2"/>
        </a:lt2>
        <a:accent1>
          <a:srgbClr val="969696"/>
        </a:accent1>
        <a:accent2>
          <a:srgbClr val="EAEAEA"/>
        </a:accent2>
        <a:accent3>
          <a:srgbClr val="FFFFFF"/>
        </a:accent3>
        <a:accent4>
          <a:srgbClr val="000000"/>
        </a:accent4>
        <a:accent5>
          <a:srgbClr val="C9C9C9"/>
        </a:accent5>
        <a:accent6>
          <a:srgbClr val="D4D4D4"/>
        </a:accent6>
        <a:hlink>
          <a:srgbClr val="777777"/>
        </a:hlink>
        <a:folHlink>
          <a:srgbClr val="C0C0C0"/>
        </a:folHlink>
      </a:clrScheme>
      <a:clrMap bg1="lt1" tx1="dk1" bg2="lt2" tx2="dk2" accent1="accent1" accent2="accent2" accent3="accent3" accent4="accent4" accent5="accent5" accent6="accent6" hlink="hlink" folHlink="folHlink"/>
    </a:extraClrScheme>
    <a:extraClrScheme>
      <a:clrScheme name="Blueprint 4">
        <a:dk1>
          <a:srgbClr val="333300"/>
        </a:dk1>
        <a:lt1>
          <a:srgbClr val="FFFFFF"/>
        </a:lt1>
        <a:dk2>
          <a:srgbClr val="663300"/>
        </a:dk2>
        <a:lt2>
          <a:srgbClr val="B2B2B2"/>
        </a:lt2>
        <a:accent1>
          <a:srgbClr val="DDC6A7"/>
        </a:accent1>
        <a:accent2>
          <a:srgbClr val="D9C167"/>
        </a:accent2>
        <a:accent3>
          <a:srgbClr val="FFFFFF"/>
        </a:accent3>
        <a:accent4>
          <a:srgbClr val="2A2A00"/>
        </a:accent4>
        <a:accent5>
          <a:srgbClr val="EBDFD0"/>
        </a:accent5>
        <a:accent6>
          <a:srgbClr val="C4AF5D"/>
        </a:accent6>
        <a:hlink>
          <a:srgbClr val="8A7A66"/>
        </a:hlink>
        <a:folHlink>
          <a:srgbClr val="C0AE9E"/>
        </a:folHlink>
      </a:clrScheme>
      <a:clrMap bg1="lt1" tx1="dk1" bg2="lt2" tx2="dk2" accent1="accent1" accent2="accent2" accent3="accent3" accent4="accent4" accent5="accent5" accent6="accent6" hlink="hlink" folHlink="folHlink"/>
    </a:extraClrScheme>
    <a:extraClrScheme>
      <a:clrScheme name="Blueprint 5">
        <a:dk1>
          <a:srgbClr val="000000"/>
        </a:dk1>
        <a:lt1>
          <a:srgbClr val="FFFFFF"/>
        </a:lt1>
        <a:dk2>
          <a:srgbClr val="003366"/>
        </a:dk2>
        <a:lt2>
          <a:srgbClr val="CCFFCC"/>
        </a:lt2>
        <a:accent1>
          <a:srgbClr val="006699"/>
        </a:accent1>
        <a:accent2>
          <a:srgbClr val="009999"/>
        </a:accent2>
        <a:accent3>
          <a:srgbClr val="AAADB8"/>
        </a:accent3>
        <a:accent4>
          <a:srgbClr val="DADADA"/>
        </a:accent4>
        <a:accent5>
          <a:srgbClr val="AAB8CA"/>
        </a:accent5>
        <a:accent6>
          <a:srgbClr val="008A8A"/>
        </a:accent6>
        <a:hlink>
          <a:srgbClr val="0099CC"/>
        </a:hlink>
        <a:folHlink>
          <a:srgbClr val="00458A"/>
        </a:folHlink>
      </a:clrScheme>
      <a:clrMap bg1="dk2" tx1="lt1" bg2="dk1" tx2="lt2" accent1="accent1" accent2="accent2" accent3="accent3" accent4="accent4" accent5="accent5" accent6="accent6" hlink="hlink" folHlink="folHlink"/>
    </a:extraClrScheme>
    <a:extraClrScheme>
      <a:clrScheme name="Blueprint 6">
        <a:dk1>
          <a:srgbClr val="000000"/>
        </a:dk1>
        <a:lt1>
          <a:srgbClr val="FFFFFF"/>
        </a:lt1>
        <a:dk2>
          <a:srgbClr val="004A48"/>
        </a:dk2>
        <a:lt2>
          <a:srgbClr val="33CCCC"/>
        </a:lt2>
        <a:accent1>
          <a:srgbClr val="006699"/>
        </a:accent1>
        <a:accent2>
          <a:srgbClr val="009999"/>
        </a:accent2>
        <a:accent3>
          <a:srgbClr val="AAB1B1"/>
        </a:accent3>
        <a:accent4>
          <a:srgbClr val="DADADA"/>
        </a:accent4>
        <a:accent5>
          <a:srgbClr val="AAB8CA"/>
        </a:accent5>
        <a:accent6>
          <a:srgbClr val="008A8A"/>
        </a:accent6>
        <a:hlink>
          <a:srgbClr val="00CC99"/>
        </a:hlink>
        <a:folHlink>
          <a:srgbClr val="006666"/>
        </a:folHlink>
      </a:clrScheme>
      <a:clrMap bg1="dk2" tx1="lt1" bg2="dk1" tx2="lt2" accent1="accent1" accent2="accent2" accent3="accent3" accent4="accent4" accent5="accent5" accent6="accent6" hlink="hlink" folHlink="folHlink"/>
    </a:extraClrScheme>
    <a:extraClrScheme>
      <a:clrScheme name="Blueprint 7">
        <a:dk1>
          <a:srgbClr val="000000"/>
        </a:dk1>
        <a:lt1>
          <a:srgbClr val="FFFFFF"/>
        </a:lt1>
        <a:dk2>
          <a:srgbClr val="333300"/>
        </a:dk2>
        <a:lt2>
          <a:srgbClr val="FFFFCC"/>
        </a:lt2>
        <a:accent1>
          <a:srgbClr val="CC9900"/>
        </a:accent1>
        <a:accent2>
          <a:srgbClr val="CC6600"/>
        </a:accent2>
        <a:accent3>
          <a:srgbClr val="ADADAA"/>
        </a:accent3>
        <a:accent4>
          <a:srgbClr val="DADADA"/>
        </a:accent4>
        <a:accent5>
          <a:srgbClr val="E2CAAA"/>
        </a:accent5>
        <a:accent6>
          <a:srgbClr val="B95C00"/>
        </a:accent6>
        <a:hlink>
          <a:srgbClr val="808000"/>
        </a:hlink>
        <a:folHlink>
          <a:srgbClr val="525000"/>
        </a:folHlink>
      </a:clrScheme>
      <a:clrMap bg1="dk2" tx1="lt1" bg2="dk1" tx2="lt2" accent1="accent1" accent2="accent2" accent3="accent3" accent4="accent4" accent5="accent5" accent6="accent6" hlink="hlink" folHlink="folHlink"/>
    </a:extraClrScheme>
    <a:extraClrScheme>
      <a:clrScheme name="Blueprint 8">
        <a:dk1>
          <a:srgbClr val="003D62"/>
        </a:dk1>
        <a:lt1>
          <a:srgbClr val="FFFFFF"/>
        </a:lt1>
        <a:dk2>
          <a:srgbClr val="006699"/>
        </a:dk2>
        <a:lt2>
          <a:srgbClr val="C8D1DA"/>
        </a:lt2>
        <a:accent1>
          <a:srgbClr val="9AC0EA"/>
        </a:accent1>
        <a:accent2>
          <a:srgbClr val="80C3C8"/>
        </a:accent2>
        <a:accent3>
          <a:srgbClr val="FFFFFF"/>
        </a:accent3>
        <a:accent4>
          <a:srgbClr val="003353"/>
        </a:accent4>
        <a:accent5>
          <a:srgbClr val="CADCF3"/>
        </a:accent5>
        <a:accent6>
          <a:srgbClr val="73B0B5"/>
        </a:accent6>
        <a:hlink>
          <a:srgbClr val="81ABCB"/>
        </a:hlink>
        <a:folHlink>
          <a:srgbClr val="B6CBD6"/>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themeOverride>
</file>

<file path=docProps/app.xml><?xml version="1.0" encoding="utf-8"?>
<Properties xmlns="http://schemas.openxmlformats.org/officeDocument/2006/extended-properties" xmlns:vt="http://schemas.openxmlformats.org/officeDocument/2006/docPropsVTypes">
  <TotalTime>3530</TotalTime>
  <Words>4917</Words>
  <Application>Microsoft Macintosh PowerPoint</Application>
  <PresentationFormat>On-screen Show (4:3)</PresentationFormat>
  <Paragraphs>785</Paragraphs>
  <Slides>126</Slides>
  <Notes>107</Notes>
  <HiddenSlides>0</HiddenSlides>
  <MMClips>0</MMClips>
  <ScaleCrop>false</ScaleCrop>
  <HeadingPairs>
    <vt:vector size="6" baseType="variant">
      <vt:variant>
        <vt:lpstr>Fonts Used</vt:lpstr>
      </vt:variant>
      <vt:variant>
        <vt:i4>13</vt:i4>
      </vt:variant>
      <vt:variant>
        <vt:lpstr>Theme</vt:lpstr>
      </vt:variant>
      <vt:variant>
        <vt:i4>8</vt:i4>
      </vt:variant>
      <vt:variant>
        <vt:lpstr>Slide Titles</vt:lpstr>
      </vt:variant>
      <vt:variant>
        <vt:i4>126</vt:i4>
      </vt:variant>
    </vt:vector>
  </HeadingPairs>
  <TitlesOfParts>
    <vt:vector size="147" baseType="lpstr">
      <vt:lpstr>Arial</vt:lpstr>
      <vt:lpstr>Arial Black</vt:lpstr>
      <vt:lpstr>Arial Narrow</vt:lpstr>
      <vt:lpstr>Bwhebb</vt:lpstr>
      <vt:lpstr>Calibri</vt:lpstr>
      <vt:lpstr>Comic Sans MS</vt:lpstr>
      <vt:lpstr>Courier New</vt:lpstr>
      <vt:lpstr>Impact</vt:lpstr>
      <vt:lpstr>Monotype Sorts</vt:lpstr>
      <vt:lpstr>Tahoma</vt:lpstr>
      <vt:lpstr>Times New Roman</vt:lpstr>
      <vt:lpstr>Wingdings</vt:lpstr>
      <vt:lpstr>Wingdings 2</vt:lpstr>
      <vt:lpstr>49_Blank Presentation</vt:lpstr>
      <vt:lpstr>Expedition</vt:lpstr>
      <vt:lpstr>Default Design</vt:lpstr>
      <vt:lpstr>Blank Presentation</vt:lpstr>
      <vt:lpstr>2_Default Design</vt:lpstr>
      <vt:lpstr>3_Default Design</vt:lpstr>
      <vt:lpstr>Blueprint</vt:lpstr>
      <vt:lpstr>8_Default Design</vt:lpstr>
      <vt:lpstr>كن  علاقاتياً</vt:lpstr>
      <vt:lpstr>القول الذي يقتبس عادة</vt:lpstr>
      <vt:lpstr>القول الذي لا يقتبس عادة</vt:lpstr>
      <vt:lpstr>الموضوع الرئيسي</vt:lpstr>
      <vt:lpstr>راعوث</vt:lpstr>
      <vt:lpstr>الكلمة المفتاحية</vt:lpstr>
      <vt:lpstr>كيف يكافئنا الله عندما نهتم بالآخرين </vt:lpstr>
      <vt:lpstr>دعونا ندرس الكلمة المقدسة</vt:lpstr>
      <vt:lpstr>المناسبة</vt:lpstr>
      <vt:lpstr>المناسبة</vt:lpstr>
      <vt:lpstr>المناسبة</vt:lpstr>
      <vt:lpstr>المناسبة</vt:lpstr>
      <vt:lpstr>التباينات</vt:lpstr>
      <vt:lpstr>كيف يكافئنا الله عندما نهتم بالآخرين </vt:lpstr>
      <vt:lpstr>1. يسدد الله احتياجاتنا الشخصية</vt:lpstr>
      <vt:lpstr>Slides on  راعوث 1 </vt:lpstr>
      <vt:lpstr>راعوث</vt:lpstr>
      <vt:lpstr>راعوث 1</vt:lpstr>
      <vt:lpstr>جغرافيا سفر راعوث</vt:lpstr>
      <vt:lpstr>راعوث 1</vt:lpstr>
      <vt:lpstr>راعوث 1</vt:lpstr>
      <vt:lpstr>ترفض راعوث ترك نعمي</vt:lpstr>
      <vt:lpstr>الآيات المفتاحية</vt:lpstr>
      <vt:lpstr>راعوث 1</vt:lpstr>
      <vt:lpstr>الكلمة المفتاحية</vt:lpstr>
      <vt:lpstr>بيت لحم</vt:lpstr>
      <vt:lpstr>PowerPoint Presentation</vt:lpstr>
      <vt:lpstr>Slides on  راعوث 2 </vt:lpstr>
      <vt:lpstr>Against the Grain</vt:lpstr>
      <vt:lpstr>الجني</vt:lpstr>
      <vt:lpstr>الجمع ممنوع على ملاك الأرض</vt:lpstr>
      <vt:lpstr>الجمع وصية للفقراء</vt:lpstr>
      <vt:lpstr>تكرار الوصية</vt:lpstr>
      <vt:lpstr>مرة أخرى</vt:lpstr>
      <vt:lpstr>الجني</vt:lpstr>
      <vt:lpstr>درس الحنطة</vt:lpstr>
      <vt:lpstr>التذرية</vt:lpstr>
      <vt:lpstr>PowerPoint Presentation</vt:lpstr>
      <vt:lpstr>يتوقع الله العمل الشاق</vt:lpstr>
      <vt:lpstr>يتوقع الله العمل الشاق</vt:lpstr>
      <vt:lpstr>يتوقع الله العمل الشاق</vt:lpstr>
      <vt:lpstr>يتوقع الله العمل الشاق</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كيف يكافئنا الله                             عندما نهتم بالآخرين ؟</vt:lpstr>
      <vt:lpstr>1. يسدد الله احتياجاتنا الشخصية</vt:lpstr>
      <vt:lpstr>Slides on  راعوث 3 </vt:lpstr>
      <vt:lpstr>2. أحياناً يكافئنا الله أكثر مما نحلم</vt:lpstr>
      <vt:lpstr>وضع خطة (3: 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راعوث 4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الطفل عوبيد</vt:lpstr>
      <vt:lpstr>راعوث 4</vt:lpstr>
      <vt:lpstr>نسل         فارص</vt:lpstr>
      <vt:lpstr>نسل         فارص</vt:lpstr>
      <vt:lpstr>نسل         فارص</vt:lpstr>
      <vt:lpstr>نسل         فارص</vt:lpstr>
      <vt:lpstr>نسل         فارص</vt:lpstr>
      <vt:lpstr>نسل         فارص</vt:lpstr>
      <vt:lpstr>نسل         فارص</vt:lpstr>
      <vt:lpstr>نسل        فارص</vt:lpstr>
      <vt:lpstr>نسل        فارص</vt:lpstr>
      <vt:lpstr>كيف يكافئنا الله عندما نهتم بالآخرين ؟ </vt:lpstr>
      <vt:lpstr>الفكرة الرئيسية</vt:lpstr>
      <vt:lpstr>1. يسدد الله احتياجاتنا الشخصية</vt:lpstr>
      <vt:lpstr>2. أحياناً يكافئنا الله اكثر مما نحلم</vt:lpstr>
      <vt:lpstr> </vt:lpstr>
      <vt:lpstr>محبة الله نزيهة</vt:lpstr>
      <vt:lpstr>البيان الموجز</vt:lpstr>
      <vt:lpstr>التطبيق</vt:lpstr>
      <vt:lpstr>كن  علاقاتياً</vt:lpstr>
      <vt:lpstr>من هم الأشخاص الموجودين في محيطك و الذين يريدك الله أن تساعدهم ؟</vt:lpstr>
      <vt:lpstr>Black</vt:lpstr>
      <vt:lpstr>مسح العهد القديم •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254</cp:revision>
  <dcterms:created xsi:type="dcterms:W3CDTF">2014-08-02T06:39:19Z</dcterms:created>
  <dcterms:modified xsi:type="dcterms:W3CDTF">2022-10-27T15:19:59Z</dcterms:modified>
</cp:coreProperties>
</file>